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9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036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86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151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26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92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681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528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636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305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077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420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A003F-D66B-418B-9C5F-D11E31B83569}" type="datetimeFigureOut">
              <a:rPr lang="es-MX" smtClean="0"/>
              <a:t>27/03/2015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65AA3-0EBE-4774-9F23-A2922311EA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125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>
            <a:spLocks noEditPoints="1"/>
          </p:cNvSpPr>
          <p:nvPr/>
        </p:nvSpPr>
        <p:spPr bwMode="auto">
          <a:xfrm>
            <a:off x="448626" y="467804"/>
            <a:ext cx="1237301" cy="2035090"/>
          </a:xfrm>
          <a:custGeom>
            <a:avLst/>
            <a:gdLst>
              <a:gd name="T0" fmla="*/ 388 w 2605"/>
              <a:gd name="T1" fmla="*/ 1119 h 4285"/>
              <a:gd name="T2" fmla="*/ 2123 w 2605"/>
              <a:gd name="T3" fmla="*/ 2230 h 4285"/>
              <a:gd name="T4" fmla="*/ 544 w 2605"/>
              <a:gd name="T5" fmla="*/ 2299 h 4285"/>
              <a:gd name="T6" fmla="*/ 1093 w 2605"/>
              <a:gd name="T7" fmla="*/ 3790 h 4285"/>
              <a:gd name="T8" fmla="*/ 1616 w 2605"/>
              <a:gd name="T9" fmla="*/ 3840 h 4285"/>
              <a:gd name="T10" fmla="*/ 1705 w 2605"/>
              <a:gd name="T11" fmla="*/ 3775 h 4285"/>
              <a:gd name="T12" fmla="*/ 1525 w 2605"/>
              <a:gd name="T13" fmla="*/ 3855 h 4285"/>
              <a:gd name="T14" fmla="*/ 812 w 2605"/>
              <a:gd name="T15" fmla="*/ 2633 h 4285"/>
              <a:gd name="T16" fmla="*/ 1273 w 2605"/>
              <a:gd name="T17" fmla="*/ 2323 h 4285"/>
              <a:gd name="T18" fmla="*/ 1353 w 2605"/>
              <a:gd name="T19" fmla="*/ 2182 h 4285"/>
              <a:gd name="T20" fmla="*/ 1456 w 2605"/>
              <a:gd name="T21" fmla="*/ 1961 h 4285"/>
              <a:gd name="T22" fmla="*/ 1165 w 2605"/>
              <a:gd name="T23" fmla="*/ 2136 h 4285"/>
              <a:gd name="T24" fmla="*/ 1203 w 2605"/>
              <a:gd name="T25" fmla="*/ 2277 h 4285"/>
              <a:gd name="T26" fmla="*/ 1284 w 2605"/>
              <a:gd name="T27" fmla="*/ 1867 h 4285"/>
              <a:gd name="T28" fmla="*/ 1527 w 2605"/>
              <a:gd name="T29" fmla="*/ 2268 h 4285"/>
              <a:gd name="T30" fmla="*/ 1437 w 2605"/>
              <a:gd name="T31" fmla="*/ 2336 h 4285"/>
              <a:gd name="T32" fmla="*/ 1398 w 2605"/>
              <a:gd name="T33" fmla="*/ 2447 h 4285"/>
              <a:gd name="T34" fmla="*/ 1078 w 2605"/>
              <a:gd name="T35" fmla="*/ 2300 h 4285"/>
              <a:gd name="T36" fmla="*/ 1179 w 2605"/>
              <a:gd name="T37" fmla="*/ 2324 h 4285"/>
              <a:gd name="T38" fmla="*/ 1122 w 2605"/>
              <a:gd name="T39" fmla="*/ 2442 h 4285"/>
              <a:gd name="T40" fmla="*/ 914 w 2605"/>
              <a:gd name="T41" fmla="*/ 2183 h 4285"/>
              <a:gd name="T42" fmla="*/ 1078 w 2605"/>
              <a:gd name="T43" fmla="*/ 2402 h 4285"/>
              <a:gd name="T44" fmla="*/ 1308 w 2605"/>
              <a:gd name="T45" fmla="*/ 2728 h 4285"/>
              <a:gd name="T46" fmla="*/ 1711 w 2605"/>
              <a:gd name="T47" fmla="*/ 2364 h 4285"/>
              <a:gd name="T48" fmla="*/ 1739 w 2605"/>
              <a:gd name="T49" fmla="*/ 2237 h 4285"/>
              <a:gd name="T50" fmla="*/ 1324 w 2605"/>
              <a:gd name="T51" fmla="*/ 2438 h 4285"/>
              <a:gd name="T52" fmla="*/ 1380 w 2605"/>
              <a:gd name="T53" fmla="*/ 2286 h 4285"/>
              <a:gd name="T54" fmla="*/ 1728 w 2605"/>
              <a:gd name="T55" fmla="*/ 1604 h 4285"/>
              <a:gd name="T56" fmla="*/ 1556 w 2605"/>
              <a:gd name="T57" fmla="*/ 1491 h 4285"/>
              <a:gd name="T58" fmla="*/ 1284 w 2605"/>
              <a:gd name="T59" fmla="*/ 1439 h 4285"/>
              <a:gd name="T60" fmla="*/ 1033 w 2605"/>
              <a:gd name="T61" fmla="*/ 1614 h 4285"/>
              <a:gd name="T62" fmla="*/ 639 w 2605"/>
              <a:gd name="T63" fmla="*/ 1713 h 4285"/>
              <a:gd name="T64" fmla="*/ 1903 w 2605"/>
              <a:gd name="T65" fmla="*/ 1210 h 4285"/>
              <a:gd name="T66" fmla="*/ 1641 w 2605"/>
              <a:gd name="T67" fmla="*/ 1397 h 4285"/>
              <a:gd name="T68" fmla="*/ 1429 w 2605"/>
              <a:gd name="T69" fmla="*/ 1320 h 4285"/>
              <a:gd name="T70" fmla="*/ 1316 w 2605"/>
              <a:gd name="T71" fmla="*/ 1385 h 4285"/>
              <a:gd name="T72" fmla="*/ 384 w 2605"/>
              <a:gd name="T73" fmla="*/ 1535 h 4285"/>
              <a:gd name="T74" fmla="*/ 1201 w 2605"/>
              <a:gd name="T75" fmla="*/ 378 h 4285"/>
              <a:gd name="T76" fmla="*/ 1210 w 2605"/>
              <a:gd name="T77" fmla="*/ 924 h 4285"/>
              <a:gd name="T78" fmla="*/ 1430 w 2605"/>
              <a:gd name="T79" fmla="*/ 712 h 4285"/>
              <a:gd name="T80" fmla="*/ 2351 w 2605"/>
              <a:gd name="T81" fmla="*/ 2379 h 4285"/>
              <a:gd name="T82" fmla="*/ 924 w 2605"/>
              <a:gd name="T83" fmla="*/ 3921 h 4285"/>
              <a:gd name="T84" fmla="*/ 1352 w 2605"/>
              <a:gd name="T85" fmla="*/ 916 h 4285"/>
              <a:gd name="T86" fmla="*/ 1537 w 2605"/>
              <a:gd name="T87" fmla="*/ 225 h 4285"/>
              <a:gd name="T88" fmla="*/ 1600 w 2605"/>
              <a:gd name="T89" fmla="*/ 289 h 4285"/>
              <a:gd name="T90" fmla="*/ 2077 w 2605"/>
              <a:gd name="T91" fmla="*/ 705 h 4285"/>
              <a:gd name="T92" fmla="*/ 1163 w 2605"/>
              <a:gd name="T93" fmla="*/ 65 h 4285"/>
              <a:gd name="T94" fmla="*/ 1074 w 2605"/>
              <a:gd name="T95" fmla="*/ 752 h 4285"/>
              <a:gd name="T96" fmla="*/ 825 w 2605"/>
              <a:gd name="T97" fmla="*/ 395 h 4285"/>
              <a:gd name="T98" fmla="*/ 811 w 2605"/>
              <a:gd name="T99" fmla="*/ 1206 h 4285"/>
              <a:gd name="T100" fmla="*/ 1098 w 2605"/>
              <a:gd name="T101" fmla="*/ 1163 h 4285"/>
              <a:gd name="T102" fmla="*/ 2013 w 2605"/>
              <a:gd name="T103" fmla="*/ 2909 h 4285"/>
              <a:gd name="T104" fmla="*/ 1405 w 2605"/>
              <a:gd name="T105" fmla="*/ 3114 h 4285"/>
              <a:gd name="T106" fmla="*/ 1246 w 2605"/>
              <a:gd name="T107" fmla="*/ 3206 h 4285"/>
              <a:gd name="T108" fmla="*/ 1190 w 2605"/>
              <a:gd name="T109" fmla="*/ 3378 h 4285"/>
              <a:gd name="T110" fmla="*/ 890 w 2605"/>
              <a:gd name="T111" fmla="*/ 3310 h 4285"/>
              <a:gd name="T112" fmla="*/ 850 w 2605"/>
              <a:gd name="T113" fmla="*/ 3251 h 4285"/>
              <a:gd name="T114" fmla="*/ 1353 w 2605"/>
              <a:gd name="T115" fmla="*/ 4076 h 4285"/>
              <a:gd name="T116" fmla="*/ 979 w 2605"/>
              <a:gd name="T117" fmla="*/ 3546 h 4285"/>
              <a:gd name="T118" fmla="*/ 1450 w 2605"/>
              <a:gd name="T119" fmla="*/ 1701 h 4285"/>
              <a:gd name="T120" fmla="*/ 1962 w 2605"/>
              <a:gd name="T121" fmla="*/ 1730 h 4285"/>
              <a:gd name="T122" fmla="*/ 2111 w 2605"/>
              <a:gd name="T123" fmla="*/ 1163 h 4285"/>
              <a:gd name="T124" fmla="*/ 2234 w 2605"/>
              <a:gd name="T125" fmla="*/ 2942 h 4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05" h="4285">
                <a:moveTo>
                  <a:pt x="2255" y="1199"/>
                </a:moveTo>
                <a:lnTo>
                  <a:pt x="2457" y="1199"/>
                </a:lnTo>
                <a:lnTo>
                  <a:pt x="2457" y="1742"/>
                </a:lnTo>
                <a:lnTo>
                  <a:pt x="2210" y="1742"/>
                </a:lnTo>
                <a:lnTo>
                  <a:pt x="2234" y="1775"/>
                </a:lnTo>
                <a:lnTo>
                  <a:pt x="2541" y="2197"/>
                </a:lnTo>
                <a:lnTo>
                  <a:pt x="2318" y="2197"/>
                </a:lnTo>
                <a:lnTo>
                  <a:pt x="2318" y="2228"/>
                </a:lnTo>
                <a:lnTo>
                  <a:pt x="2318" y="2230"/>
                </a:lnTo>
                <a:lnTo>
                  <a:pt x="2318" y="2356"/>
                </a:lnTo>
                <a:lnTo>
                  <a:pt x="2258" y="2356"/>
                </a:lnTo>
                <a:lnTo>
                  <a:pt x="2258" y="2147"/>
                </a:lnTo>
                <a:lnTo>
                  <a:pt x="2436" y="2147"/>
                </a:lnTo>
                <a:lnTo>
                  <a:pt x="2411" y="2114"/>
                </a:lnTo>
                <a:lnTo>
                  <a:pt x="2412" y="2114"/>
                </a:lnTo>
                <a:lnTo>
                  <a:pt x="2099" y="1684"/>
                </a:lnTo>
                <a:lnTo>
                  <a:pt x="2349" y="1684"/>
                </a:lnTo>
                <a:lnTo>
                  <a:pt x="2366" y="1684"/>
                </a:lnTo>
                <a:lnTo>
                  <a:pt x="2381" y="1684"/>
                </a:lnTo>
                <a:lnTo>
                  <a:pt x="2381" y="1290"/>
                </a:lnTo>
                <a:lnTo>
                  <a:pt x="2382" y="1290"/>
                </a:lnTo>
                <a:lnTo>
                  <a:pt x="2382" y="1257"/>
                </a:lnTo>
                <a:lnTo>
                  <a:pt x="2199" y="1257"/>
                </a:lnTo>
                <a:lnTo>
                  <a:pt x="2199" y="1086"/>
                </a:lnTo>
                <a:lnTo>
                  <a:pt x="388" y="1086"/>
                </a:lnTo>
                <a:lnTo>
                  <a:pt x="388" y="1119"/>
                </a:lnTo>
                <a:lnTo>
                  <a:pt x="388" y="1119"/>
                </a:lnTo>
                <a:lnTo>
                  <a:pt x="388" y="1258"/>
                </a:lnTo>
                <a:lnTo>
                  <a:pt x="206" y="1258"/>
                </a:lnTo>
                <a:lnTo>
                  <a:pt x="206" y="1684"/>
                </a:lnTo>
                <a:lnTo>
                  <a:pt x="239" y="1684"/>
                </a:lnTo>
                <a:lnTo>
                  <a:pt x="239" y="1291"/>
                </a:lnTo>
                <a:lnTo>
                  <a:pt x="421" y="1291"/>
                </a:lnTo>
                <a:lnTo>
                  <a:pt x="421" y="1258"/>
                </a:lnTo>
                <a:lnTo>
                  <a:pt x="421" y="1258"/>
                </a:lnTo>
                <a:lnTo>
                  <a:pt x="421" y="1119"/>
                </a:lnTo>
                <a:lnTo>
                  <a:pt x="2166" y="1119"/>
                </a:lnTo>
                <a:lnTo>
                  <a:pt x="2166" y="1290"/>
                </a:lnTo>
                <a:lnTo>
                  <a:pt x="2349" y="1290"/>
                </a:lnTo>
                <a:lnTo>
                  <a:pt x="2349" y="1651"/>
                </a:lnTo>
                <a:lnTo>
                  <a:pt x="2058" y="1651"/>
                </a:lnTo>
                <a:lnTo>
                  <a:pt x="2058" y="1680"/>
                </a:lnTo>
                <a:lnTo>
                  <a:pt x="2058" y="1684"/>
                </a:lnTo>
                <a:lnTo>
                  <a:pt x="2058" y="2267"/>
                </a:lnTo>
                <a:lnTo>
                  <a:pt x="2058" y="2267"/>
                </a:lnTo>
                <a:lnTo>
                  <a:pt x="2058" y="2299"/>
                </a:lnTo>
                <a:lnTo>
                  <a:pt x="2150" y="2299"/>
                </a:lnTo>
                <a:lnTo>
                  <a:pt x="2153" y="2299"/>
                </a:lnTo>
                <a:lnTo>
                  <a:pt x="2182" y="2299"/>
                </a:lnTo>
                <a:lnTo>
                  <a:pt x="2182" y="2230"/>
                </a:lnTo>
                <a:lnTo>
                  <a:pt x="2182" y="2225"/>
                </a:lnTo>
                <a:lnTo>
                  <a:pt x="2182" y="2197"/>
                </a:lnTo>
                <a:lnTo>
                  <a:pt x="2123" y="2197"/>
                </a:lnTo>
                <a:lnTo>
                  <a:pt x="2123" y="2230"/>
                </a:lnTo>
                <a:lnTo>
                  <a:pt x="2150" y="2230"/>
                </a:lnTo>
                <a:lnTo>
                  <a:pt x="2150" y="2267"/>
                </a:lnTo>
                <a:lnTo>
                  <a:pt x="2091" y="2267"/>
                </a:lnTo>
                <a:lnTo>
                  <a:pt x="2091" y="2147"/>
                </a:lnTo>
                <a:lnTo>
                  <a:pt x="2225" y="2147"/>
                </a:lnTo>
                <a:lnTo>
                  <a:pt x="2225" y="2356"/>
                </a:lnTo>
                <a:lnTo>
                  <a:pt x="1997" y="2356"/>
                </a:lnTo>
                <a:lnTo>
                  <a:pt x="1997" y="1857"/>
                </a:lnTo>
                <a:lnTo>
                  <a:pt x="1997" y="1857"/>
                </a:lnTo>
                <a:cubicBezTo>
                  <a:pt x="1526" y="1552"/>
                  <a:pt x="905" y="1647"/>
                  <a:pt x="604" y="1857"/>
                </a:cubicBezTo>
                <a:lnTo>
                  <a:pt x="604" y="1857"/>
                </a:lnTo>
                <a:lnTo>
                  <a:pt x="604" y="2356"/>
                </a:lnTo>
                <a:lnTo>
                  <a:pt x="374" y="2356"/>
                </a:lnTo>
                <a:lnTo>
                  <a:pt x="374" y="2147"/>
                </a:lnTo>
                <a:lnTo>
                  <a:pt x="512" y="2147"/>
                </a:lnTo>
                <a:lnTo>
                  <a:pt x="512" y="2267"/>
                </a:lnTo>
                <a:lnTo>
                  <a:pt x="454" y="2267"/>
                </a:lnTo>
                <a:lnTo>
                  <a:pt x="454" y="2230"/>
                </a:lnTo>
                <a:lnTo>
                  <a:pt x="483" y="2230"/>
                </a:lnTo>
                <a:lnTo>
                  <a:pt x="483" y="2197"/>
                </a:lnTo>
                <a:lnTo>
                  <a:pt x="421" y="2197"/>
                </a:lnTo>
                <a:lnTo>
                  <a:pt x="421" y="2224"/>
                </a:lnTo>
                <a:lnTo>
                  <a:pt x="421" y="2224"/>
                </a:lnTo>
                <a:lnTo>
                  <a:pt x="421" y="2299"/>
                </a:lnTo>
                <a:lnTo>
                  <a:pt x="453" y="2299"/>
                </a:lnTo>
                <a:lnTo>
                  <a:pt x="454" y="2299"/>
                </a:lnTo>
                <a:lnTo>
                  <a:pt x="544" y="2299"/>
                </a:lnTo>
                <a:lnTo>
                  <a:pt x="544" y="2267"/>
                </a:lnTo>
                <a:lnTo>
                  <a:pt x="544" y="1686"/>
                </a:lnTo>
                <a:lnTo>
                  <a:pt x="544" y="1684"/>
                </a:lnTo>
                <a:lnTo>
                  <a:pt x="544" y="1651"/>
                </a:lnTo>
                <a:lnTo>
                  <a:pt x="239" y="1651"/>
                </a:lnTo>
                <a:lnTo>
                  <a:pt x="239" y="1684"/>
                </a:lnTo>
                <a:lnTo>
                  <a:pt x="506" y="1684"/>
                </a:lnTo>
                <a:lnTo>
                  <a:pt x="194" y="2114"/>
                </a:lnTo>
                <a:lnTo>
                  <a:pt x="170" y="2147"/>
                </a:lnTo>
                <a:lnTo>
                  <a:pt x="341" y="2147"/>
                </a:lnTo>
                <a:lnTo>
                  <a:pt x="341" y="2356"/>
                </a:lnTo>
                <a:lnTo>
                  <a:pt x="279" y="2356"/>
                </a:lnTo>
                <a:lnTo>
                  <a:pt x="279" y="2230"/>
                </a:lnTo>
                <a:lnTo>
                  <a:pt x="279" y="2230"/>
                </a:lnTo>
                <a:lnTo>
                  <a:pt x="279" y="2197"/>
                </a:lnTo>
                <a:lnTo>
                  <a:pt x="65" y="2197"/>
                </a:lnTo>
                <a:lnTo>
                  <a:pt x="371" y="1775"/>
                </a:lnTo>
                <a:lnTo>
                  <a:pt x="395" y="1742"/>
                </a:lnTo>
                <a:lnTo>
                  <a:pt x="148" y="1742"/>
                </a:lnTo>
                <a:lnTo>
                  <a:pt x="148" y="1199"/>
                </a:lnTo>
                <a:lnTo>
                  <a:pt x="327" y="1199"/>
                </a:lnTo>
                <a:lnTo>
                  <a:pt x="327" y="1032"/>
                </a:lnTo>
                <a:lnTo>
                  <a:pt x="2255" y="1032"/>
                </a:lnTo>
                <a:lnTo>
                  <a:pt x="2255" y="1171"/>
                </a:lnTo>
                <a:lnTo>
                  <a:pt x="2255" y="1171"/>
                </a:lnTo>
                <a:lnTo>
                  <a:pt x="2255" y="1199"/>
                </a:lnTo>
                <a:close/>
                <a:moveTo>
                  <a:pt x="1093" y="3790"/>
                </a:moveTo>
                <a:lnTo>
                  <a:pt x="936" y="3790"/>
                </a:lnTo>
                <a:lnTo>
                  <a:pt x="1087" y="3505"/>
                </a:lnTo>
                <a:cubicBezTo>
                  <a:pt x="661" y="3380"/>
                  <a:pt x="311" y="3170"/>
                  <a:pt x="163" y="2633"/>
                </a:cubicBezTo>
                <a:lnTo>
                  <a:pt x="342" y="2486"/>
                </a:lnTo>
                <a:lnTo>
                  <a:pt x="343" y="2486"/>
                </a:lnTo>
                <a:lnTo>
                  <a:pt x="343" y="2485"/>
                </a:lnTo>
                <a:lnTo>
                  <a:pt x="644" y="2485"/>
                </a:lnTo>
                <a:cubicBezTo>
                  <a:pt x="642" y="2474"/>
                  <a:pt x="640" y="2463"/>
                  <a:pt x="638" y="2451"/>
                </a:cubicBezTo>
                <a:lnTo>
                  <a:pt x="313" y="2451"/>
                </a:lnTo>
                <a:lnTo>
                  <a:pt x="115" y="2624"/>
                </a:lnTo>
                <a:lnTo>
                  <a:pt x="115" y="2624"/>
                </a:lnTo>
                <a:lnTo>
                  <a:pt x="115" y="2624"/>
                </a:lnTo>
                <a:lnTo>
                  <a:pt x="115" y="2624"/>
                </a:lnTo>
                <a:cubicBezTo>
                  <a:pt x="259" y="3166"/>
                  <a:pt x="605" y="3397"/>
                  <a:pt x="992" y="3517"/>
                </a:cubicBezTo>
                <a:lnTo>
                  <a:pt x="1025" y="3529"/>
                </a:lnTo>
                <a:lnTo>
                  <a:pt x="862" y="3839"/>
                </a:lnTo>
                <a:lnTo>
                  <a:pt x="1001" y="3839"/>
                </a:lnTo>
                <a:lnTo>
                  <a:pt x="1001" y="3839"/>
                </a:lnTo>
                <a:lnTo>
                  <a:pt x="1033" y="3839"/>
                </a:lnTo>
                <a:lnTo>
                  <a:pt x="1033" y="3839"/>
                </a:lnTo>
                <a:lnTo>
                  <a:pt x="1034" y="3839"/>
                </a:lnTo>
                <a:lnTo>
                  <a:pt x="1033" y="3840"/>
                </a:lnTo>
                <a:lnTo>
                  <a:pt x="1033" y="3939"/>
                </a:lnTo>
                <a:lnTo>
                  <a:pt x="1312" y="3939"/>
                </a:lnTo>
                <a:lnTo>
                  <a:pt x="1312" y="3939"/>
                </a:lnTo>
                <a:lnTo>
                  <a:pt x="1616" y="3939"/>
                </a:lnTo>
                <a:lnTo>
                  <a:pt x="1616" y="3840"/>
                </a:lnTo>
                <a:lnTo>
                  <a:pt x="1615" y="3839"/>
                </a:lnTo>
                <a:lnTo>
                  <a:pt x="1616" y="3839"/>
                </a:lnTo>
                <a:lnTo>
                  <a:pt x="1616" y="3839"/>
                </a:lnTo>
                <a:lnTo>
                  <a:pt x="1649" y="3839"/>
                </a:lnTo>
                <a:lnTo>
                  <a:pt x="1649" y="3839"/>
                </a:lnTo>
                <a:lnTo>
                  <a:pt x="1796" y="3839"/>
                </a:lnTo>
                <a:lnTo>
                  <a:pt x="1627" y="3520"/>
                </a:lnTo>
                <a:lnTo>
                  <a:pt x="1628" y="3520"/>
                </a:lnTo>
                <a:lnTo>
                  <a:pt x="1628" y="3520"/>
                </a:lnTo>
                <a:lnTo>
                  <a:pt x="1660" y="3513"/>
                </a:lnTo>
                <a:cubicBezTo>
                  <a:pt x="2011" y="3407"/>
                  <a:pt x="2375" y="3186"/>
                  <a:pt x="2521" y="2632"/>
                </a:cubicBezTo>
                <a:lnTo>
                  <a:pt x="2291" y="2451"/>
                </a:lnTo>
                <a:lnTo>
                  <a:pt x="1959" y="2451"/>
                </a:lnTo>
                <a:cubicBezTo>
                  <a:pt x="1958" y="2463"/>
                  <a:pt x="1956" y="2474"/>
                  <a:pt x="1953" y="2485"/>
                </a:cubicBezTo>
                <a:lnTo>
                  <a:pt x="2274" y="2485"/>
                </a:lnTo>
                <a:lnTo>
                  <a:pt x="2274" y="2485"/>
                </a:lnTo>
                <a:lnTo>
                  <a:pt x="2274" y="2485"/>
                </a:lnTo>
                <a:lnTo>
                  <a:pt x="2275" y="2485"/>
                </a:lnTo>
                <a:lnTo>
                  <a:pt x="2275" y="2486"/>
                </a:lnTo>
                <a:lnTo>
                  <a:pt x="2470" y="2641"/>
                </a:lnTo>
                <a:lnTo>
                  <a:pt x="2471" y="2641"/>
                </a:lnTo>
                <a:lnTo>
                  <a:pt x="2471" y="2641"/>
                </a:lnTo>
                <a:lnTo>
                  <a:pt x="2471" y="2641"/>
                </a:lnTo>
                <a:lnTo>
                  <a:pt x="2471" y="2641"/>
                </a:lnTo>
                <a:cubicBezTo>
                  <a:pt x="2322" y="3178"/>
                  <a:pt x="1975" y="3376"/>
                  <a:pt x="1561" y="3502"/>
                </a:cubicBezTo>
                <a:lnTo>
                  <a:pt x="1561" y="3502"/>
                </a:lnTo>
                <a:lnTo>
                  <a:pt x="1705" y="3775"/>
                </a:lnTo>
                <a:lnTo>
                  <a:pt x="1713" y="3790"/>
                </a:lnTo>
                <a:lnTo>
                  <a:pt x="1558" y="3790"/>
                </a:lnTo>
                <a:lnTo>
                  <a:pt x="1558" y="3888"/>
                </a:lnTo>
                <a:lnTo>
                  <a:pt x="1093" y="3888"/>
                </a:lnTo>
                <a:moveTo>
                  <a:pt x="1525" y="3790"/>
                </a:moveTo>
                <a:lnTo>
                  <a:pt x="1525" y="3790"/>
                </a:lnTo>
                <a:lnTo>
                  <a:pt x="1525" y="3757"/>
                </a:lnTo>
                <a:lnTo>
                  <a:pt x="1658" y="3757"/>
                </a:lnTo>
                <a:lnTo>
                  <a:pt x="1512" y="3480"/>
                </a:lnTo>
                <a:lnTo>
                  <a:pt x="1521" y="3479"/>
                </a:lnTo>
                <a:lnTo>
                  <a:pt x="1521" y="3479"/>
                </a:lnTo>
                <a:cubicBezTo>
                  <a:pt x="1870" y="3377"/>
                  <a:pt x="2266" y="3214"/>
                  <a:pt x="2432" y="2650"/>
                </a:cubicBezTo>
                <a:lnTo>
                  <a:pt x="2262" y="2518"/>
                </a:lnTo>
                <a:lnTo>
                  <a:pt x="2262" y="2518"/>
                </a:lnTo>
                <a:lnTo>
                  <a:pt x="1946" y="2518"/>
                </a:lnTo>
                <a:cubicBezTo>
                  <a:pt x="1872" y="2805"/>
                  <a:pt x="1612" y="3018"/>
                  <a:pt x="1301" y="3019"/>
                </a:cubicBezTo>
                <a:cubicBezTo>
                  <a:pt x="989" y="3021"/>
                  <a:pt x="726" y="2807"/>
                  <a:pt x="652" y="2518"/>
                </a:cubicBezTo>
                <a:lnTo>
                  <a:pt x="348" y="2518"/>
                </a:lnTo>
                <a:lnTo>
                  <a:pt x="201" y="2639"/>
                </a:lnTo>
                <a:cubicBezTo>
                  <a:pt x="367" y="3203"/>
                  <a:pt x="763" y="3374"/>
                  <a:pt x="1112" y="3475"/>
                </a:cubicBezTo>
                <a:lnTo>
                  <a:pt x="1112" y="3475"/>
                </a:lnTo>
                <a:lnTo>
                  <a:pt x="1137" y="3480"/>
                </a:lnTo>
                <a:lnTo>
                  <a:pt x="991" y="3757"/>
                </a:lnTo>
                <a:lnTo>
                  <a:pt x="1124" y="3757"/>
                </a:lnTo>
                <a:lnTo>
                  <a:pt x="1124" y="3757"/>
                </a:lnTo>
                <a:lnTo>
                  <a:pt x="1124" y="3855"/>
                </a:lnTo>
                <a:lnTo>
                  <a:pt x="1525" y="3855"/>
                </a:lnTo>
                <a:moveTo>
                  <a:pt x="758" y="2357"/>
                </a:moveTo>
                <a:cubicBezTo>
                  <a:pt x="768" y="2324"/>
                  <a:pt x="787" y="2276"/>
                  <a:pt x="819" y="2226"/>
                </a:cubicBezTo>
                <a:cubicBezTo>
                  <a:pt x="848" y="2208"/>
                  <a:pt x="875" y="2188"/>
                  <a:pt x="905" y="2170"/>
                </a:cubicBezTo>
                <a:lnTo>
                  <a:pt x="937" y="2151"/>
                </a:lnTo>
                <a:lnTo>
                  <a:pt x="956" y="2145"/>
                </a:lnTo>
                <a:lnTo>
                  <a:pt x="988" y="2137"/>
                </a:lnTo>
                <a:lnTo>
                  <a:pt x="992" y="2077"/>
                </a:lnTo>
                <a:lnTo>
                  <a:pt x="991" y="2051"/>
                </a:lnTo>
                <a:cubicBezTo>
                  <a:pt x="990" y="2040"/>
                  <a:pt x="1002" y="2035"/>
                  <a:pt x="1009" y="2036"/>
                </a:cubicBezTo>
                <a:cubicBezTo>
                  <a:pt x="1015" y="2036"/>
                  <a:pt x="1019" y="2040"/>
                  <a:pt x="1019" y="2039"/>
                </a:cubicBezTo>
                <a:cubicBezTo>
                  <a:pt x="1027" y="2019"/>
                  <a:pt x="1046" y="1976"/>
                  <a:pt x="1065" y="1954"/>
                </a:cubicBezTo>
                <a:cubicBezTo>
                  <a:pt x="1095" y="1916"/>
                  <a:pt x="1157" y="1846"/>
                  <a:pt x="1290" y="1843"/>
                </a:cubicBezTo>
                <a:cubicBezTo>
                  <a:pt x="1311" y="1843"/>
                  <a:pt x="1377" y="1849"/>
                  <a:pt x="1434" y="1888"/>
                </a:cubicBezTo>
                <a:cubicBezTo>
                  <a:pt x="1455" y="1903"/>
                  <a:pt x="1514" y="1943"/>
                  <a:pt x="1556" y="2038"/>
                </a:cubicBezTo>
                <a:cubicBezTo>
                  <a:pt x="1562" y="2036"/>
                  <a:pt x="1579" y="2031"/>
                  <a:pt x="1587" y="2044"/>
                </a:cubicBezTo>
                <a:lnTo>
                  <a:pt x="1648" y="2044"/>
                </a:lnTo>
                <a:lnTo>
                  <a:pt x="1727" y="2075"/>
                </a:lnTo>
                <a:lnTo>
                  <a:pt x="1745" y="2115"/>
                </a:lnTo>
                <a:lnTo>
                  <a:pt x="1761" y="2230"/>
                </a:lnTo>
                <a:lnTo>
                  <a:pt x="1715" y="2435"/>
                </a:lnTo>
                <a:lnTo>
                  <a:pt x="1678" y="2468"/>
                </a:lnTo>
                <a:lnTo>
                  <a:pt x="1701" y="2509"/>
                </a:lnTo>
                <a:lnTo>
                  <a:pt x="1777" y="2633"/>
                </a:lnTo>
                <a:lnTo>
                  <a:pt x="1483" y="2633"/>
                </a:lnTo>
                <a:lnTo>
                  <a:pt x="1206" y="2869"/>
                </a:lnTo>
                <a:lnTo>
                  <a:pt x="1030" y="2633"/>
                </a:lnTo>
                <a:lnTo>
                  <a:pt x="812" y="2633"/>
                </a:lnTo>
                <a:lnTo>
                  <a:pt x="884" y="2479"/>
                </a:lnTo>
                <a:cubicBezTo>
                  <a:pt x="868" y="2475"/>
                  <a:pt x="851" y="2467"/>
                  <a:pt x="834" y="2463"/>
                </a:cubicBezTo>
                <a:cubicBezTo>
                  <a:pt x="817" y="2448"/>
                  <a:pt x="800" y="2443"/>
                  <a:pt x="783" y="2422"/>
                </a:cubicBezTo>
                <a:cubicBezTo>
                  <a:pt x="775" y="2400"/>
                  <a:pt x="767" y="2379"/>
                  <a:pt x="758" y="2357"/>
                </a:cubicBezTo>
                <a:close/>
                <a:moveTo>
                  <a:pt x="1297" y="2148"/>
                </a:moveTo>
                <a:lnTo>
                  <a:pt x="1297" y="2043"/>
                </a:lnTo>
                <a:lnTo>
                  <a:pt x="1297" y="2043"/>
                </a:lnTo>
                <a:cubicBezTo>
                  <a:pt x="1332" y="2045"/>
                  <a:pt x="1353" y="2039"/>
                  <a:pt x="1377" y="2031"/>
                </a:cubicBezTo>
                <a:cubicBezTo>
                  <a:pt x="1385" y="2065"/>
                  <a:pt x="1390" y="2098"/>
                  <a:pt x="1395" y="2134"/>
                </a:cubicBezTo>
                <a:cubicBezTo>
                  <a:pt x="1362" y="2145"/>
                  <a:pt x="1332" y="2147"/>
                  <a:pt x="1297" y="2148"/>
                </a:cubicBezTo>
                <a:close/>
                <a:moveTo>
                  <a:pt x="1409" y="2128"/>
                </a:moveTo>
                <a:cubicBezTo>
                  <a:pt x="1405" y="2094"/>
                  <a:pt x="1399" y="2061"/>
                  <a:pt x="1391" y="2026"/>
                </a:cubicBezTo>
                <a:cubicBezTo>
                  <a:pt x="1429" y="2009"/>
                  <a:pt x="1448" y="1990"/>
                  <a:pt x="1455" y="1983"/>
                </a:cubicBezTo>
                <a:cubicBezTo>
                  <a:pt x="1467" y="2001"/>
                  <a:pt x="1484" y="2024"/>
                  <a:pt x="1500" y="2075"/>
                </a:cubicBezTo>
                <a:cubicBezTo>
                  <a:pt x="1482" y="2091"/>
                  <a:pt x="1445" y="2115"/>
                  <a:pt x="1409" y="2128"/>
                </a:cubicBezTo>
                <a:close/>
                <a:moveTo>
                  <a:pt x="1297" y="1936"/>
                </a:moveTo>
                <a:cubicBezTo>
                  <a:pt x="1304" y="1936"/>
                  <a:pt x="1326" y="1934"/>
                  <a:pt x="1342" y="1927"/>
                </a:cubicBezTo>
                <a:cubicBezTo>
                  <a:pt x="1358" y="1960"/>
                  <a:pt x="1365" y="1991"/>
                  <a:pt x="1373" y="2017"/>
                </a:cubicBezTo>
                <a:cubicBezTo>
                  <a:pt x="1348" y="2026"/>
                  <a:pt x="1321" y="2030"/>
                  <a:pt x="1297" y="2029"/>
                </a:cubicBezTo>
                <a:lnTo>
                  <a:pt x="1297" y="1936"/>
                </a:lnTo>
                <a:close/>
                <a:moveTo>
                  <a:pt x="1270" y="2264"/>
                </a:moveTo>
                <a:lnTo>
                  <a:pt x="1284" y="2264"/>
                </a:lnTo>
                <a:lnTo>
                  <a:pt x="1284" y="2344"/>
                </a:lnTo>
                <a:lnTo>
                  <a:pt x="1272" y="2344"/>
                </a:lnTo>
                <a:lnTo>
                  <a:pt x="1273" y="2343"/>
                </a:lnTo>
                <a:cubicBezTo>
                  <a:pt x="1273" y="2340"/>
                  <a:pt x="1273" y="2339"/>
                  <a:pt x="1273" y="2338"/>
                </a:cubicBezTo>
                <a:cubicBezTo>
                  <a:pt x="1274" y="2330"/>
                  <a:pt x="1274" y="2332"/>
                  <a:pt x="1273" y="2323"/>
                </a:cubicBezTo>
                <a:cubicBezTo>
                  <a:pt x="1273" y="2320"/>
                  <a:pt x="1272" y="2316"/>
                  <a:pt x="1272" y="2312"/>
                </a:cubicBezTo>
                <a:cubicBezTo>
                  <a:pt x="1271" y="2307"/>
                  <a:pt x="1271" y="2302"/>
                  <a:pt x="1271" y="2299"/>
                </a:cubicBezTo>
                <a:lnTo>
                  <a:pt x="1270" y="2264"/>
                </a:lnTo>
                <a:close/>
                <a:moveTo>
                  <a:pt x="1504" y="2090"/>
                </a:moveTo>
                <a:cubicBezTo>
                  <a:pt x="1482" y="2109"/>
                  <a:pt x="1446" y="2131"/>
                  <a:pt x="1410" y="2143"/>
                </a:cubicBezTo>
                <a:cubicBezTo>
                  <a:pt x="1413" y="2175"/>
                  <a:pt x="1413" y="2202"/>
                  <a:pt x="1410" y="2234"/>
                </a:cubicBezTo>
                <a:cubicBezTo>
                  <a:pt x="1413" y="2234"/>
                  <a:pt x="1452" y="2231"/>
                  <a:pt x="1480" y="2216"/>
                </a:cubicBezTo>
                <a:cubicBezTo>
                  <a:pt x="1491" y="2187"/>
                  <a:pt x="1488" y="2195"/>
                  <a:pt x="1497" y="2166"/>
                </a:cubicBezTo>
                <a:cubicBezTo>
                  <a:pt x="1498" y="2163"/>
                  <a:pt x="1505" y="2127"/>
                  <a:pt x="1505" y="2127"/>
                </a:cubicBezTo>
                <a:lnTo>
                  <a:pt x="1504" y="2090"/>
                </a:lnTo>
                <a:close/>
                <a:moveTo>
                  <a:pt x="1446" y="1972"/>
                </a:moveTo>
                <a:cubicBezTo>
                  <a:pt x="1424" y="1946"/>
                  <a:pt x="1399" y="1922"/>
                  <a:pt x="1371" y="1905"/>
                </a:cubicBezTo>
                <a:cubicBezTo>
                  <a:pt x="1366" y="1912"/>
                  <a:pt x="1356" y="1919"/>
                  <a:pt x="1353" y="1922"/>
                </a:cubicBezTo>
                <a:cubicBezTo>
                  <a:pt x="1366" y="1949"/>
                  <a:pt x="1378" y="1981"/>
                  <a:pt x="1387" y="2012"/>
                </a:cubicBezTo>
                <a:cubicBezTo>
                  <a:pt x="1410" y="2000"/>
                  <a:pt x="1431" y="1986"/>
                  <a:pt x="1446" y="1972"/>
                </a:cubicBezTo>
                <a:close/>
                <a:moveTo>
                  <a:pt x="1465" y="1973"/>
                </a:moveTo>
                <a:cubicBezTo>
                  <a:pt x="1471" y="1966"/>
                  <a:pt x="1478" y="1959"/>
                  <a:pt x="1484" y="1951"/>
                </a:cubicBezTo>
                <a:cubicBezTo>
                  <a:pt x="1505" y="1975"/>
                  <a:pt x="1523" y="2003"/>
                  <a:pt x="1540" y="2037"/>
                </a:cubicBezTo>
                <a:cubicBezTo>
                  <a:pt x="1533" y="2043"/>
                  <a:pt x="1529" y="2049"/>
                  <a:pt x="1512" y="2064"/>
                </a:cubicBezTo>
                <a:cubicBezTo>
                  <a:pt x="1501" y="2031"/>
                  <a:pt x="1486" y="2002"/>
                  <a:pt x="1465" y="1973"/>
                </a:cubicBezTo>
                <a:close/>
                <a:moveTo>
                  <a:pt x="1396" y="2148"/>
                </a:moveTo>
                <a:cubicBezTo>
                  <a:pt x="1367" y="2157"/>
                  <a:pt x="1342" y="2161"/>
                  <a:pt x="1297" y="2162"/>
                </a:cubicBezTo>
                <a:lnTo>
                  <a:pt x="1297" y="2249"/>
                </a:lnTo>
                <a:lnTo>
                  <a:pt x="1312" y="2249"/>
                </a:lnTo>
                <a:lnTo>
                  <a:pt x="1315" y="2223"/>
                </a:lnTo>
                <a:cubicBezTo>
                  <a:pt x="1320" y="2207"/>
                  <a:pt x="1322" y="2204"/>
                  <a:pt x="1331" y="2190"/>
                </a:cubicBezTo>
                <a:cubicBezTo>
                  <a:pt x="1337" y="2185"/>
                  <a:pt x="1346" y="2181"/>
                  <a:pt x="1353" y="2182"/>
                </a:cubicBezTo>
                <a:cubicBezTo>
                  <a:pt x="1363" y="2181"/>
                  <a:pt x="1370" y="2188"/>
                  <a:pt x="1376" y="2207"/>
                </a:cubicBezTo>
                <a:lnTo>
                  <a:pt x="1378" y="2245"/>
                </a:lnTo>
                <a:cubicBezTo>
                  <a:pt x="1382" y="2244"/>
                  <a:pt x="1388" y="2242"/>
                  <a:pt x="1394" y="2240"/>
                </a:cubicBezTo>
                <a:cubicBezTo>
                  <a:pt x="1397" y="2226"/>
                  <a:pt x="1400" y="2200"/>
                  <a:pt x="1396" y="2148"/>
                </a:cubicBezTo>
                <a:close/>
                <a:moveTo>
                  <a:pt x="1312" y="2264"/>
                </a:moveTo>
                <a:lnTo>
                  <a:pt x="1297" y="2264"/>
                </a:lnTo>
                <a:lnTo>
                  <a:pt x="1298" y="2344"/>
                </a:lnTo>
                <a:lnTo>
                  <a:pt x="1309" y="2344"/>
                </a:lnTo>
                <a:cubicBezTo>
                  <a:pt x="1307" y="2329"/>
                  <a:pt x="1307" y="2342"/>
                  <a:pt x="1308" y="2325"/>
                </a:cubicBezTo>
                <a:cubicBezTo>
                  <a:pt x="1308" y="2322"/>
                  <a:pt x="1309" y="2315"/>
                  <a:pt x="1310" y="2311"/>
                </a:cubicBezTo>
                <a:cubicBezTo>
                  <a:pt x="1311" y="2307"/>
                  <a:pt x="1312" y="2303"/>
                  <a:pt x="1313" y="2300"/>
                </a:cubicBezTo>
                <a:lnTo>
                  <a:pt x="1312" y="2264"/>
                </a:lnTo>
                <a:close/>
                <a:moveTo>
                  <a:pt x="1372" y="1873"/>
                </a:moveTo>
                <a:cubicBezTo>
                  <a:pt x="1358" y="1866"/>
                  <a:pt x="1334" y="1860"/>
                  <a:pt x="1320" y="1861"/>
                </a:cubicBezTo>
                <a:cubicBezTo>
                  <a:pt x="1335" y="1867"/>
                  <a:pt x="1355" y="1879"/>
                  <a:pt x="1367" y="1885"/>
                </a:cubicBezTo>
                <a:cubicBezTo>
                  <a:pt x="1369" y="1882"/>
                  <a:pt x="1371" y="1878"/>
                  <a:pt x="1372" y="1873"/>
                </a:cubicBezTo>
                <a:close/>
                <a:moveTo>
                  <a:pt x="1359" y="1897"/>
                </a:moveTo>
                <a:cubicBezTo>
                  <a:pt x="1354" y="1891"/>
                  <a:pt x="1320" y="1868"/>
                  <a:pt x="1312" y="1866"/>
                </a:cubicBezTo>
                <a:cubicBezTo>
                  <a:pt x="1319" y="1871"/>
                  <a:pt x="1342" y="1901"/>
                  <a:pt x="1346" y="1910"/>
                </a:cubicBezTo>
                <a:cubicBezTo>
                  <a:pt x="1350" y="1907"/>
                  <a:pt x="1357" y="1900"/>
                  <a:pt x="1359" y="1897"/>
                </a:cubicBezTo>
                <a:close/>
                <a:moveTo>
                  <a:pt x="1338" y="1916"/>
                </a:moveTo>
                <a:cubicBezTo>
                  <a:pt x="1325" y="1894"/>
                  <a:pt x="1317" y="1882"/>
                  <a:pt x="1297" y="1865"/>
                </a:cubicBezTo>
                <a:lnTo>
                  <a:pt x="1298" y="1923"/>
                </a:lnTo>
                <a:cubicBezTo>
                  <a:pt x="1309" y="1923"/>
                  <a:pt x="1329" y="1920"/>
                  <a:pt x="1338" y="1916"/>
                </a:cubicBezTo>
                <a:close/>
                <a:moveTo>
                  <a:pt x="1386" y="1878"/>
                </a:moveTo>
                <a:cubicBezTo>
                  <a:pt x="1385" y="1882"/>
                  <a:pt x="1382" y="1889"/>
                  <a:pt x="1380" y="1893"/>
                </a:cubicBezTo>
                <a:cubicBezTo>
                  <a:pt x="1416" y="1916"/>
                  <a:pt x="1439" y="1941"/>
                  <a:pt x="1456" y="1961"/>
                </a:cubicBezTo>
                <a:cubicBezTo>
                  <a:pt x="1461" y="1956"/>
                  <a:pt x="1470" y="1947"/>
                  <a:pt x="1474" y="1940"/>
                </a:cubicBezTo>
                <a:cubicBezTo>
                  <a:pt x="1447" y="1914"/>
                  <a:pt x="1421" y="1893"/>
                  <a:pt x="1386" y="1878"/>
                </a:cubicBezTo>
                <a:close/>
                <a:moveTo>
                  <a:pt x="1546" y="2052"/>
                </a:moveTo>
                <a:cubicBezTo>
                  <a:pt x="1539" y="2060"/>
                  <a:pt x="1528" y="2069"/>
                  <a:pt x="1517" y="2080"/>
                </a:cubicBezTo>
                <a:lnTo>
                  <a:pt x="1518" y="2083"/>
                </a:lnTo>
                <a:cubicBezTo>
                  <a:pt x="1524" y="2073"/>
                  <a:pt x="1543" y="2074"/>
                  <a:pt x="1544" y="2082"/>
                </a:cubicBezTo>
                <a:lnTo>
                  <a:pt x="1544" y="2083"/>
                </a:lnTo>
                <a:lnTo>
                  <a:pt x="1545" y="2074"/>
                </a:lnTo>
                <a:cubicBezTo>
                  <a:pt x="1546" y="2071"/>
                  <a:pt x="1547" y="2058"/>
                  <a:pt x="1549" y="2057"/>
                </a:cubicBezTo>
                <a:lnTo>
                  <a:pt x="1546" y="2052"/>
                </a:lnTo>
                <a:close/>
                <a:moveTo>
                  <a:pt x="1284" y="2147"/>
                </a:moveTo>
                <a:lnTo>
                  <a:pt x="1284" y="2043"/>
                </a:lnTo>
                <a:cubicBezTo>
                  <a:pt x="1254" y="2042"/>
                  <a:pt x="1225" y="2034"/>
                  <a:pt x="1200" y="2023"/>
                </a:cubicBezTo>
                <a:cubicBezTo>
                  <a:pt x="1190" y="2059"/>
                  <a:pt x="1184" y="2090"/>
                  <a:pt x="1181" y="2126"/>
                </a:cubicBezTo>
                <a:cubicBezTo>
                  <a:pt x="1214" y="2139"/>
                  <a:pt x="1248" y="2147"/>
                  <a:pt x="1284" y="2147"/>
                </a:cubicBezTo>
                <a:close/>
                <a:moveTo>
                  <a:pt x="1238" y="1923"/>
                </a:moveTo>
                <a:cubicBezTo>
                  <a:pt x="1242" y="1926"/>
                  <a:pt x="1269" y="1936"/>
                  <a:pt x="1284" y="1936"/>
                </a:cubicBezTo>
                <a:cubicBezTo>
                  <a:pt x="1284" y="1967"/>
                  <a:pt x="1284" y="1998"/>
                  <a:pt x="1284" y="2029"/>
                </a:cubicBezTo>
                <a:cubicBezTo>
                  <a:pt x="1275" y="2028"/>
                  <a:pt x="1243" y="2026"/>
                  <a:pt x="1204" y="2009"/>
                </a:cubicBezTo>
                <a:cubicBezTo>
                  <a:pt x="1213" y="1978"/>
                  <a:pt x="1225" y="1947"/>
                  <a:pt x="1238" y="1923"/>
                </a:cubicBezTo>
                <a:close/>
                <a:moveTo>
                  <a:pt x="1122" y="1973"/>
                </a:moveTo>
                <a:cubicBezTo>
                  <a:pt x="1141" y="1994"/>
                  <a:pt x="1163" y="2006"/>
                  <a:pt x="1186" y="2018"/>
                </a:cubicBezTo>
                <a:cubicBezTo>
                  <a:pt x="1177" y="2052"/>
                  <a:pt x="1171" y="2085"/>
                  <a:pt x="1166" y="2121"/>
                </a:cubicBezTo>
                <a:cubicBezTo>
                  <a:pt x="1130" y="2107"/>
                  <a:pt x="1108" y="2094"/>
                  <a:pt x="1075" y="2069"/>
                </a:cubicBezTo>
                <a:cubicBezTo>
                  <a:pt x="1085" y="2037"/>
                  <a:pt x="1094" y="2012"/>
                  <a:pt x="1122" y="1973"/>
                </a:cubicBezTo>
                <a:close/>
                <a:moveTo>
                  <a:pt x="1072" y="2085"/>
                </a:moveTo>
                <a:cubicBezTo>
                  <a:pt x="1103" y="2108"/>
                  <a:pt x="1129" y="2121"/>
                  <a:pt x="1165" y="2136"/>
                </a:cubicBezTo>
                <a:cubicBezTo>
                  <a:pt x="1162" y="2167"/>
                  <a:pt x="1162" y="2200"/>
                  <a:pt x="1165" y="2232"/>
                </a:cubicBezTo>
                <a:cubicBezTo>
                  <a:pt x="1146" y="2225"/>
                  <a:pt x="1122" y="2214"/>
                  <a:pt x="1090" y="2190"/>
                </a:cubicBezTo>
                <a:lnTo>
                  <a:pt x="1084" y="2177"/>
                </a:lnTo>
                <a:lnTo>
                  <a:pt x="1080" y="2151"/>
                </a:lnTo>
                <a:cubicBezTo>
                  <a:pt x="1074" y="2135"/>
                  <a:pt x="1075" y="2097"/>
                  <a:pt x="1071" y="2087"/>
                </a:cubicBezTo>
                <a:lnTo>
                  <a:pt x="1072" y="2085"/>
                </a:lnTo>
                <a:close/>
                <a:moveTo>
                  <a:pt x="1179" y="2141"/>
                </a:moveTo>
                <a:cubicBezTo>
                  <a:pt x="1208" y="2152"/>
                  <a:pt x="1242" y="2159"/>
                  <a:pt x="1284" y="2162"/>
                </a:cubicBezTo>
                <a:lnTo>
                  <a:pt x="1284" y="2249"/>
                </a:lnTo>
                <a:lnTo>
                  <a:pt x="1269" y="2249"/>
                </a:lnTo>
                <a:lnTo>
                  <a:pt x="1266" y="2224"/>
                </a:lnTo>
                <a:cubicBezTo>
                  <a:pt x="1262" y="2206"/>
                  <a:pt x="1261" y="2202"/>
                  <a:pt x="1251" y="2188"/>
                </a:cubicBezTo>
                <a:cubicBezTo>
                  <a:pt x="1244" y="2183"/>
                  <a:pt x="1236" y="2181"/>
                  <a:pt x="1229" y="2181"/>
                </a:cubicBezTo>
                <a:cubicBezTo>
                  <a:pt x="1218" y="2180"/>
                  <a:pt x="1211" y="2188"/>
                  <a:pt x="1205" y="2207"/>
                </a:cubicBezTo>
                <a:lnTo>
                  <a:pt x="1201" y="2243"/>
                </a:lnTo>
                <a:cubicBezTo>
                  <a:pt x="1197" y="2242"/>
                  <a:pt x="1187" y="2239"/>
                  <a:pt x="1180" y="2237"/>
                </a:cubicBezTo>
                <a:cubicBezTo>
                  <a:pt x="1178" y="2223"/>
                  <a:pt x="1175" y="2193"/>
                  <a:pt x="1179" y="2141"/>
                </a:cubicBezTo>
                <a:close/>
                <a:moveTo>
                  <a:pt x="1100" y="2215"/>
                </a:moveTo>
                <a:cubicBezTo>
                  <a:pt x="1123" y="2233"/>
                  <a:pt x="1142" y="2239"/>
                  <a:pt x="1167" y="2247"/>
                </a:cubicBezTo>
                <a:cubicBezTo>
                  <a:pt x="1171" y="2262"/>
                  <a:pt x="1171" y="2279"/>
                  <a:pt x="1191" y="2308"/>
                </a:cubicBezTo>
                <a:lnTo>
                  <a:pt x="1188" y="2317"/>
                </a:lnTo>
                <a:lnTo>
                  <a:pt x="1154" y="2292"/>
                </a:lnTo>
                <a:cubicBezTo>
                  <a:pt x="1148" y="2279"/>
                  <a:pt x="1141" y="2271"/>
                  <a:pt x="1131" y="2261"/>
                </a:cubicBezTo>
                <a:cubicBezTo>
                  <a:pt x="1120" y="2247"/>
                  <a:pt x="1104" y="2235"/>
                  <a:pt x="1100" y="2215"/>
                </a:cubicBezTo>
                <a:close/>
                <a:moveTo>
                  <a:pt x="1183" y="2253"/>
                </a:moveTo>
                <a:cubicBezTo>
                  <a:pt x="1186" y="2254"/>
                  <a:pt x="1195" y="2257"/>
                  <a:pt x="1203" y="2259"/>
                </a:cubicBezTo>
                <a:cubicBezTo>
                  <a:pt x="1202" y="2265"/>
                  <a:pt x="1203" y="2271"/>
                  <a:pt x="1203" y="2277"/>
                </a:cubicBezTo>
                <a:cubicBezTo>
                  <a:pt x="1202" y="2294"/>
                  <a:pt x="1196" y="2288"/>
                  <a:pt x="1195" y="2289"/>
                </a:cubicBezTo>
                <a:cubicBezTo>
                  <a:pt x="1192" y="2283"/>
                  <a:pt x="1187" y="2269"/>
                  <a:pt x="1183" y="2253"/>
                </a:cubicBezTo>
                <a:close/>
                <a:moveTo>
                  <a:pt x="1131" y="1962"/>
                </a:moveTo>
                <a:cubicBezTo>
                  <a:pt x="1147" y="1943"/>
                  <a:pt x="1179" y="1915"/>
                  <a:pt x="1209" y="1899"/>
                </a:cubicBezTo>
                <a:cubicBezTo>
                  <a:pt x="1215" y="1907"/>
                  <a:pt x="1222" y="1913"/>
                  <a:pt x="1225" y="1915"/>
                </a:cubicBezTo>
                <a:cubicBezTo>
                  <a:pt x="1210" y="1945"/>
                  <a:pt x="1200" y="1972"/>
                  <a:pt x="1190" y="2003"/>
                </a:cubicBezTo>
                <a:cubicBezTo>
                  <a:pt x="1167" y="1992"/>
                  <a:pt x="1145" y="1977"/>
                  <a:pt x="1131" y="1962"/>
                </a:cubicBezTo>
                <a:close/>
                <a:moveTo>
                  <a:pt x="1099" y="1937"/>
                </a:moveTo>
                <a:cubicBezTo>
                  <a:pt x="1099" y="1940"/>
                  <a:pt x="1104" y="1953"/>
                  <a:pt x="1112" y="1962"/>
                </a:cubicBezTo>
                <a:cubicBezTo>
                  <a:pt x="1091" y="1991"/>
                  <a:pt x="1073" y="2021"/>
                  <a:pt x="1063" y="2060"/>
                </a:cubicBezTo>
                <a:cubicBezTo>
                  <a:pt x="1055" y="2053"/>
                  <a:pt x="1047" y="2046"/>
                  <a:pt x="1038" y="2030"/>
                </a:cubicBezTo>
                <a:cubicBezTo>
                  <a:pt x="1052" y="1995"/>
                  <a:pt x="1073" y="1962"/>
                  <a:pt x="1099" y="1937"/>
                </a:cubicBezTo>
                <a:close/>
                <a:moveTo>
                  <a:pt x="1200" y="1873"/>
                </a:moveTo>
                <a:cubicBezTo>
                  <a:pt x="1200" y="1876"/>
                  <a:pt x="1201" y="1882"/>
                  <a:pt x="1202" y="1886"/>
                </a:cubicBezTo>
                <a:cubicBezTo>
                  <a:pt x="1170" y="1905"/>
                  <a:pt x="1144" y="1925"/>
                  <a:pt x="1121" y="1951"/>
                </a:cubicBezTo>
                <a:cubicBezTo>
                  <a:pt x="1117" y="1944"/>
                  <a:pt x="1113" y="1936"/>
                  <a:pt x="1111" y="1925"/>
                </a:cubicBezTo>
                <a:cubicBezTo>
                  <a:pt x="1137" y="1902"/>
                  <a:pt x="1165" y="1884"/>
                  <a:pt x="1200" y="1873"/>
                </a:cubicBezTo>
                <a:close/>
                <a:moveTo>
                  <a:pt x="1214" y="1869"/>
                </a:moveTo>
                <a:cubicBezTo>
                  <a:pt x="1228" y="1864"/>
                  <a:pt x="1242" y="1861"/>
                  <a:pt x="1256" y="1860"/>
                </a:cubicBezTo>
                <a:cubicBezTo>
                  <a:pt x="1241" y="1866"/>
                  <a:pt x="1227" y="1873"/>
                  <a:pt x="1216" y="1879"/>
                </a:cubicBezTo>
                <a:cubicBezTo>
                  <a:pt x="1215" y="1875"/>
                  <a:pt x="1214" y="1870"/>
                  <a:pt x="1214" y="1869"/>
                </a:cubicBezTo>
                <a:close/>
                <a:moveTo>
                  <a:pt x="1222" y="1892"/>
                </a:moveTo>
                <a:cubicBezTo>
                  <a:pt x="1230" y="1888"/>
                  <a:pt x="1258" y="1868"/>
                  <a:pt x="1265" y="1866"/>
                </a:cubicBezTo>
                <a:cubicBezTo>
                  <a:pt x="1258" y="1873"/>
                  <a:pt x="1238" y="1895"/>
                  <a:pt x="1233" y="1903"/>
                </a:cubicBezTo>
                <a:cubicBezTo>
                  <a:pt x="1230" y="1900"/>
                  <a:pt x="1225" y="1895"/>
                  <a:pt x="1222" y="1892"/>
                </a:cubicBezTo>
                <a:close/>
                <a:moveTo>
                  <a:pt x="1245" y="1911"/>
                </a:moveTo>
                <a:cubicBezTo>
                  <a:pt x="1257" y="1893"/>
                  <a:pt x="1264" y="1883"/>
                  <a:pt x="1284" y="1867"/>
                </a:cubicBezTo>
                <a:lnTo>
                  <a:pt x="1284" y="1923"/>
                </a:lnTo>
                <a:cubicBezTo>
                  <a:pt x="1272" y="1923"/>
                  <a:pt x="1254" y="1915"/>
                  <a:pt x="1245" y="1911"/>
                </a:cubicBezTo>
                <a:close/>
                <a:moveTo>
                  <a:pt x="1033" y="2045"/>
                </a:moveTo>
                <a:cubicBezTo>
                  <a:pt x="1039" y="2055"/>
                  <a:pt x="1048" y="2065"/>
                  <a:pt x="1059" y="2074"/>
                </a:cubicBezTo>
                <a:lnTo>
                  <a:pt x="1059" y="2076"/>
                </a:lnTo>
                <a:cubicBezTo>
                  <a:pt x="1053" y="2073"/>
                  <a:pt x="1047" y="2073"/>
                  <a:pt x="1042" y="2075"/>
                </a:cubicBezTo>
                <a:lnTo>
                  <a:pt x="1033" y="2078"/>
                </a:lnTo>
                <a:lnTo>
                  <a:pt x="1033" y="2061"/>
                </a:lnTo>
                <a:cubicBezTo>
                  <a:pt x="1032" y="2057"/>
                  <a:pt x="1032" y="2053"/>
                  <a:pt x="1030" y="2049"/>
                </a:cubicBezTo>
                <a:lnTo>
                  <a:pt x="1033" y="2045"/>
                </a:lnTo>
                <a:close/>
                <a:moveTo>
                  <a:pt x="1585" y="2188"/>
                </a:moveTo>
                <a:lnTo>
                  <a:pt x="1585" y="2099"/>
                </a:lnTo>
                <a:lnTo>
                  <a:pt x="1583" y="2079"/>
                </a:lnTo>
                <a:lnTo>
                  <a:pt x="1582" y="2053"/>
                </a:lnTo>
                <a:cubicBezTo>
                  <a:pt x="1581" y="2048"/>
                  <a:pt x="1575" y="2043"/>
                  <a:pt x="1570" y="2045"/>
                </a:cubicBezTo>
                <a:cubicBezTo>
                  <a:pt x="1566" y="2045"/>
                  <a:pt x="1562" y="2047"/>
                  <a:pt x="1558" y="2055"/>
                </a:cubicBezTo>
                <a:cubicBezTo>
                  <a:pt x="1555" y="2062"/>
                  <a:pt x="1554" y="2073"/>
                  <a:pt x="1554" y="2086"/>
                </a:cubicBezTo>
                <a:lnTo>
                  <a:pt x="1558" y="2097"/>
                </a:lnTo>
                <a:cubicBezTo>
                  <a:pt x="1562" y="2100"/>
                  <a:pt x="1569" y="2099"/>
                  <a:pt x="1576" y="2104"/>
                </a:cubicBezTo>
                <a:cubicBezTo>
                  <a:pt x="1578" y="2104"/>
                  <a:pt x="1579" y="2109"/>
                  <a:pt x="1580" y="2110"/>
                </a:cubicBezTo>
                <a:lnTo>
                  <a:pt x="1580" y="2117"/>
                </a:lnTo>
                <a:cubicBezTo>
                  <a:pt x="1577" y="2117"/>
                  <a:pt x="1573" y="2116"/>
                  <a:pt x="1567" y="2112"/>
                </a:cubicBezTo>
                <a:cubicBezTo>
                  <a:pt x="1565" y="2111"/>
                  <a:pt x="1562" y="2112"/>
                  <a:pt x="1559" y="2110"/>
                </a:cubicBezTo>
                <a:lnTo>
                  <a:pt x="1559" y="2175"/>
                </a:lnTo>
                <a:lnTo>
                  <a:pt x="1548" y="2220"/>
                </a:lnTo>
                <a:lnTo>
                  <a:pt x="1547" y="2234"/>
                </a:lnTo>
                <a:cubicBezTo>
                  <a:pt x="1544" y="2243"/>
                  <a:pt x="1538" y="2254"/>
                  <a:pt x="1527" y="2268"/>
                </a:cubicBezTo>
                <a:cubicBezTo>
                  <a:pt x="1525" y="2279"/>
                  <a:pt x="1521" y="2290"/>
                  <a:pt x="1515" y="2300"/>
                </a:cubicBezTo>
                <a:lnTo>
                  <a:pt x="1503" y="2299"/>
                </a:lnTo>
                <a:lnTo>
                  <a:pt x="1503" y="2299"/>
                </a:lnTo>
                <a:lnTo>
                  <a:pt x="1515" y="2270"/>
                </a:lnTo>
                <a:lnTo>
                  <a:pt x="1519" y="2258"/>
                </a:lnTo>
                <a:cubicBezTo>
                  <a:pt x="1524" y="2252"/>
                  <a:pt x="1530" y="2246"/>
                  <a:pt x="1534" y="2236"/>
                </a:cubicBezTo>
                <a:cubicBezTo>
                  <a:pt x="1536" y="2232"/>
                  <a:pt x="1537" y="2227"/>
                  <a:pt x="1536" y="2223"/>
                </a:cubicBezTo>
                <a:lnTo>
                  <a:pt x="1546" y="2174"/>
                </a:lnTo>
                <a:lnTo>
                  <a:pt x="1545" y="2134"/>
                </a:lnTo>
                <a:lnTo>
                  <a:pt x="1531" y="2137"/>
                </a:lnTo>
                <a:lnTo>
                  <a:pt x="1526" y="2134"/>
                </a:lnTo>
                <a:lnTo>
                  <a:pt x="1521" y="2133"/>
                </a:lnTo>
                <a:cubicBezTo>
                  <a:pt x="1520" y="2131"/>
                  <a:pt x="1523" y="2128"/>
                  <a:pt x="1527" y="2126"/>
                </a:cubicBezTo>
                <a:lnTo>
                  <a:pt x="1533" y="2125"/>
                </a:lnTo>
                <a:cubicBezTo>
                  <a:pt x="1540" y="2124"/>
                  <a:pt x="1543" y="2122"/>
                  <a:pt x="1547" y="2116"/>
                </a:cubicBezTo>
                <a:cubicBezTo>
                  <a:pt x="1546" y="2114"/>
                  <a:pt x="1548" y="2103"/>
                  <a:pt x="1545" y="2095"/>
                </a:cubicBezTo>
                <a:cubicBezTo>
                  <a:pt x="1544" y="2091"/>
                  <a:pt x="1543" y="2088"/>
                  <a:pt x="1538" y="2085"/>
                </a:cubicBezTo>
                <a:cubicBezTo>
                  <a:pt x="1534" y="2083"/>
                  <a:pt x="1529" y="2083"/>
                  <a:pt x="1522" y="2088"/>
                </a:cubicBezTo>
                <a:cubicBezTo>
                  <a:pt x="1516" y="2095"/>
                  <a:pt x="1518" y="2114"/>
                  <a:pt x="1516" y="2128"/>
                </a:cubicBezTo>
                <a:lnTo>
                  <a:pt x="1508" y="2164"/>
                </a:lnTo>
                <a:lnTo>
                  <a:pt x="1499" y="2198"/>
                </a:lnTo>
                <a:lnTo>
                  <a:pt x="1492" y="2217"/>
                </a:lnTo>
                <a:lnTo>
                  <a:pt x="1485" y="2242"/>
                </a:lnTo>
                <a:cubicBezTo>
                  <a:pt x="1469" y="2262"/>
                  <a:pt x="1455" y="2279"/>
                  <a:pt x="1438" y="2299"/>
                </a:cubicBezTo>
                <a:lnTo>
                  <a:pt x="1420" y="2315"/>
                </a:lnTo>
                <a:lnTo>
                  <a:pt x="1442" y="2334"/>
                </a:lnTo>
                <a:lnTo>
                  <a:pt x="1437" y="2336"/>
                </a:lnTo>
                <a:lnTo>
                  <a:pt x="1417" y="2322"/>
                </a:lnTo>
                <a:cubicBezTo>
                  <a:pt x="1413" y="2319"/>
                  <a:pt x="1411" y="2318"/>
                  <a:pt x="1403" y="2321"/>
                </a:cubicBezTo>
                <a:cubicBezTo>
                  <a:pt x="1400" y="2325"/>
                  <a:pt x="1397" y="2328"/>
                  <a:pt x="1400" y="2338"/>
                </a:cubicBezTo>
                <a:lnTo>
                  <a:pt x="1407" y="2350"/>
                </a:lnTo>
                <a:cubicBezTo>
                  <a:pt x="1401" y="2348"/>
                  <a:pt x="1394" y="2346"/>
                  <a:pt x="1388" y="2344"/>
                </a:cubicBezTo>
                <a:cubicBezTo>
                  <a:pt x="1386" y="2327"/>
                  <a:pt x="1374" y="2314"/>
                  <a:pt x="1370" y="2282"/>
                </a:cubicBezTo>
                <a:lnTo>
                  <a:pt x="1369" y="2245"/>
                </a:lnTo>
                <a:lnTo>
                  <a:pt x="1366" y="2210"/>
                </a:lnTo>
                <a:cubicBezTo>
                  <a:pt x="1367" y="2206"/>
                  <a:pt x="1365" y="2201"/>
                  <a:pt x="1359" y="2193"/>
                </a:cubicBezTo>
                <a:lnTo>
                  <a:pt x="1348" y="2191"/>
                </a:lnTo>
                <a:lnTo>
                  <a:pt x="1336" y="2199"/>
                </a:lnTo>
                <a:cubicBezTo>
                  <a:pt x="1331" y="2206"/>
                  <a:pt x="1329" y="2213"/>
                  <a:pt x="1327" y="2223"/>
                </a:cubicBezTo>
                <a:lnTo>
                  <a:pt x="1334" y="2232"/>
                </a:lnTo>
                <a:lnTo>
                  <a:pt x="1342" y="2236"/>
                </a:lnTo>
                <a:lnTo>
                  <a:pt x="1360" y="2233"/>
                </a:lnTo>
                <a:lnTo>
                  <a:pt x="1359" y="2245"/>
                </a:lnTo>
                <a:lnTo>
                  <a:pt x="1350" y="2246"/>
                </a:lnTo>
                <a:lnTo>
                  <a:pt x="1341" y="2248"/>
                </a:lnTo>
                <a:lnTo>
                  <a:pt x="1332" y="2244"/>
                </a:lnTo>
                <a:lnTo>
                  <a:pt x="1325" y="2239"/>
                </a:lnTo>
                <a:lnTo>
                  <a:pt x="1323" y="2270"/>
                </a:lnTo>
                <a:lnTo>
                  <a:pt x="1324" y="2303"/>
                </a:lnTo>
                <a:lnTo>
                  <a:pt x="1320" y="2328"/>
                </a:lnTo>
                <a:lnTo>
                  <a:pt x="1321" y="2343"/>
                </a:lnTo>
                <a:lnTo>
                  <a:pt x="1330" y="2394"/>
                </a:lnTo>
                <a:cubicBezTo>
                  <a:pt x="1337" y="2412"/>
                  <a:pt x="1339" y="2434"/>
                  <a:pt x="1338" y="2452"/>
                </a:cubicBezTo>
                <a:cubicBezTo>
                  <a:pt x="1356" y="2447"/>
                  <a:pt x="1376" y="2446"/>
                  <a:pt x="1398" y="2447"/>
                </a:cubicBezTo>
                <a:lnTo>
                  <a:pt x="1436" y="2455"/>
                </a:lnTo>
                <a:lnTo>
                  <a:pt x="1448" y="2437"/>
                </a:lnTo>
                <a:lnTo>
                  <a:pt x="1530" y="2334"/>
                </a:lnTo>
                <a:cubicBezTo>
                  <a:pt x="1537" y="2330"/>
                  <a:pt x="1546" y="2315"/>
                  <a:pt x="1557" y="2290"/>
                </a:cubicBezTo>
                <a:lnTo>
                  <a:pt x="1568" y="2264"/>
                </a:lnTo>
                <a:lnTo>
                  <a:pt x="1581" y="2228"/>
                </a:lnTo>
                <a:lnTo>
                  <a:pt x="1585" y="2210"/>
                </a:lnTo>
                <a:lnTo>
                  <a:pt x="1585" y="2188"/>
                </a:lnTo>
                <a:close/>
                <a:moveTo>
                  <a:pt x="996" y="2190"/>
                </a:moveTo>
                <a:lnTo>
                  <a:pt x="999" y="2101"/>
                </a:lnTo>
                <a:lnTo>
                  <a:pt x="1002" y="2079"/>
                </a:lnTo>
                <a:lnTo>
                  <a:pt x="999" y="2055"/>
                </a:lnTo>
                <a:cubicBezTo>
                  <a:pt x="1000" y="2050"/>
                  <a:pt x="1007" y="2045"/>
                  <a:pt x="1011" y="2047"/>
                </a:cubicBezTo>
                <a:cubicBezTo>
                  <a:pt x="1015" y="2046"/>
                  <a:pt x="1020" y="2049"/>
                  <a:pt x="1024" y="2057"/>
                </a:cubicBezTo>
                <a:cubicBezTo>
                  <a:pt x="1026" y="2064"/>
                  <a:pt x="1024" y="2075"/>
                  <a:pt x="1025" y="2087"/>
                </a:cubicBezTo>
                <a:lnTo>
                  <a:pt x="1024" y="2099"/>
                </a:lnTo>
                <a:cubicBezTo>
                  <a:pt x="1020" y="2102"/>
                  <a:pt x="1013" y="2101"/>
                  <a:pt x="1005" y="2106"/>
                </a:cubicBezTo>
                <a:cubicBezTo>
                  <a:pt x="1004" y="2106"/>
                  <a:pt x="1003" y="2111"/>
                  <a:pt x="1002" y="2111"/>
                </a:cubicBezTo>
                <a:lnTo>
                  <a:pt x="1001" y="2119"/>
                </a:lnTo>
                <a:cubicBezTo>
                  <a:pt x="1004" y="2119"/>
                  <a:pt x="1008" y="2117"/>
                  <a:pt x="1015" y="2113"/>
                </a:cubicBezTo>
                <a:cubicBezTo>
                  <a:pt x="1016" y="2112"/>
                  <a:pt x="1019" y="2114"/>
                  <a:pt x="1023" y="2112"/>
                </a:cubicBezTo>
                <a:lnTo>
                  <a:pt x="1024" y="2199"/>
                </a:lnTo>
                <a:lnTo>
                  <a:pt x="1033" y="2221"/>
                </a:lnTo>
                <a:lnTo>
                  <a:pt x="1034" y="2236"/>
                </a:lnTo>
                <a:cubicBezTo>
                  <a:pt x="1037" y="2245"/>
                  <a:pt x="1043" y="2256"/>
                  <a:pt x="1054" y="2270"/>
                </a:cubicBezTo>
                <a:cubicBezTo>
                  <a:pt x="1056" y="2281"/>
                  <a:pt x="1060" y="2292"/>
                  <a:pt x="1066" y="2302"/>
                </a:cubicBezTo>
                <a:lnTo>
                  <a:pt x="1078" y="2300"/>
                </a:lnTo>
                <a:lnTo>
                  <a:pt x="1078" y="2300"/>
                </a:lnTo>
                <a:lnTo>
                  <a:pt x="1066" y="2271"/>
                </a:lnTo>
                <a:lnTo>
                  <a:pt x="1063" y="2260"/>
                </a:lnTo>
                <a:cubicBezTo>
                  <a:pt x="1057" y="2254"/>
                  <a:pt x="1052" y="2247"/>
                  <a:pt x="1048" y="2238"/>
                </a:cubicBezTo>
                <a:cubicBezTo>
                  <a:pt x="1046" y="2233"/>
                  <a:pt x="1044" y="2229"/>
                  <a:pt x="1045" y="2224"/>
                </a:cubicBezTo>
                <a:lnTo>
                  <a:pt x="1034" y="2196"/>
                </a:lnTo>
                <a:lnTo>
                  <a:pt x="1034" y="2133"/>
                </a:lnTo>
                <a:lnTo>
                  <a:pt x="1050" y="2138"/>
                </a:lnTo>
                <a:lnTo>
                  <a:pt x="1056" y="2136"/>
                </a:lnTo>
                <a:lnTo>
                  <a:pt x="1060" y="2135"/>
                </a:lnTo>
                <a:cubicBezTo>
                  <a:pt x="1061" y="2132"/>
                  <a:pt x="1059" y="2130"/>
                  <a:pt x="1055" y="2128"/>
                </a:cubicBezTo>
                <a:lnTo>
                  <a:pt x="1049" y="2127"/>
                </a:lnTo>
                <a:cubicBezTo>
                  <a:pt x="1041" y="2126"/>
                  <a:pt x="1036" y="2124"/>
                  <a:pt x="1033" y="2118"/>
                </a:cubicBezTo>
                <a:cubicBezTo>
                  <a:pt x="1033" y="2115"/>
                  <a:pt x="1031" y="2103"/>
                  <a:pt x="1034" y="2094"/>
                </a:cubicBezTo>
                <a:cubicBezTo>
                  <a:pt x="1036" y="2091"/>
                  <a:pt x="1037" y="2088"/>
                  <a:pt x="1042" y="2085"/>
                </a:cubicBezTo>
                <a:cubicBezTo>
                  <a:pt x="1045" y="2083"/>
                  <a:pt x="1053" y="2085"/>
                  <a:pt x="1059" y="2089"/>
                </a:cubicBezTo>
                <a:cubicBezTo>
                  <a:pt x="1062" y="2097"/>
                  <a:pt x="1061" y="2116"/>
                  <a:pt x="1065" y="2130"/>
                </a:cubicBezTo>
                <a:lnTo>
                  <a:pt x="1071" y="2169"/>
                </a:lnTo>
                <a:lnTo>
                  <a:pt x="1079" y="2203"/>
                </a:lnTo>
                <a:lnTo>
                  <a:pt x="1089" y="2219"/>
                </a:lnTo>
                <a:lnTo>
                  <a:pt x="1096" y="2238"/>
                </a:lnTo>
                <a:cubicBezTo>
                  <a:pt x="1113" y="2258"/>
                  <a:pt x="1129" y="2278"/>
                  <a:pt x="1146" y="2298"/>
                </a:cubicBezTo>
                <a:lnTo>
                  <a:pt x="1166" y="2315"/>
                </a:lnTo>
                <a:lnTo>
                  <a:pt x="1139" y="2335"/>
                </a:lnTo>
                <a:lnTo>
                  <a:pt x="1145" y="2339"/>
                </a:lnTo>
                <a:lnTo>
                  <a:pt x="1166" y="2325"/>
                </a:lnTo>
                <a:cubicBezTo>
                  <a:pt x="1170" y="2322"/>
                  <a:pt x="1172" y="2321"/>
                  <a:pt x="1179" y="2324"/>
                </a:cubicBezTo>
                <a:cubicBezTo>
                  <a:pt x="1186" y="2325"/>
                  <a:pt x="1185" y="2329"/>
                  <a:pt x="1181" y="2340"/>
                </a:cubicBezTo>
                <a:lnTo>
                  <a:pt x="1174" y="2352"/>
                </a:lnTo>
                <a:cubicBezTo>
                  <a:pt x="1181" y="2350"/>
                  <a:pt x="1187" y="2348"/>
                  <a:pt x="1194" y="2346"/>
                </a:cubicBezTo>
                <a:cubicBezTo>
                  <a:pt x="1196" y="2329"/>
                  <a:pt x="1207" y="2316"/>
                  <a:pt x="1211" y="2283"/>
                </a:cubicBezTo>
                <a:lnTo>
                  <a:pt x="1212" y="2247"/>
                </a:lnTo>
                <a:lnTo>
                  <a:pt x="1216" y="2212"/>
                </a:lnTo>
                <a:lnTo>
                  <a:pt x="1223" y="2195"/>
                </a:lnTo>
                <a:lnTo>
                  <a:pt x="1234" y="2193"/>
                </a:lnTo>
                <a:lnTo>
                  <a:pt x="1246" y="2201"/>
                </a:lnTo>
                <a:lnTo>
                  <a:pt x="1254" y="2225"/>
                </a:lnTo>
                <a:lnTo>
                  <a:pt x="1247" y="2234"/>
                </a:lnTo>
                <a:lnTo>
                  <a:pt x="1239" y="2238"/>
                </a:lnTo>
                <a:lnTo>
                  <a:pt x="1221" y="2234"/>
                </a:lnTo>
                <a:lnTo>
                  <a:pt x="1222" y="2247"/>
                </a:lnTo>
                <a:lnTo>
                  <a:pt x="1232" y="2248"/>
                </a:lnTo>
                <a:lnTo>
                  <a:pt x="1240" y="2250"/>
                </a:lnTo>
                <a:lnTo>
                  <a:pt x="1249" y="2245"/>
                </a:lnTo>
                <a:lnTo>
                  <a:pt x="1256" y="2241"/>
                </a:lnTo>
                <a:lnTo>
                  <a:pt x="1255" y="2259"/>
                </a:lnTo>
                <a:lnTo>
                  <a:pt x="1261" y="2287"/>
                </a:lnTo>
                <a:lnTo>
                  <a:pt x="1260" y="2315"/>
                </a:lnTo>
                <a:lnTo>
                  <a:pt x="1261" y="2339"/>
                </a:lnTo>
                <a:lnTo>
                  <a:pt x="1251" y="2396"/>
                </a:lnTo>
                <a:cubicBezTo>
                  <a:pt x="1255" y="2408"/>
                  <a:pt x="1249" y="2438"/>
                  <a:pt x="1243" y="2450"/>
                </a:cubicBezTo>
                <a:cubicBezTo>
                  <a:pt x="1223" y="2446"/>
                  <a:pt x="1203" y="2447"/>
                  <a:pt x="1184" y="2449"/>
                </a:cubicBezTo>
                <a:cubicBezTo>
                  <a:pt x="1167" y="2452"/>
                  <a:pt x="1150" y="2455"/>
                  <a:pt x="1132" y="2459"/>
                </a:cubicBezTo>
                <a:lnTo>
                  <a:pt x="1122" y="2442"/>
                </a:lnTo>
                <a:lnTo>
                  <a:pt x="1051" y="2336"/>
                </a:lnTo>
                <a:cubicBezTo>
                  <a:pt x="1045" y="2332"/>
                  <a:pt x="1035" y="2317"/>
                  <a:pt x="1024" y="2292"/>
                </a:cubicBezTo>
                <a:lnTo>
                  <a:pt x="1013" y="2266"/>
                </a:lnTo>
                <a:lnTo>
                  <a:pt x="1001" y="2230"/>
                </a:lnTo>
                <a:lnTo>
                  <a:pt x="996" y="2212"/>
                </a:lnTo>
                <a:lnTo>
                  <a:pt x="996" y="2190"/>
                </a:lnTo>
                <a:close/>
                <a:moveTo>
                  <a:pt x="904" y="2478"/>
                </a:moveTo>
                <a:lnTo>
                  <a:pt x="950" y="2478"/>
                </a:lnTo>
                <a:lnTo>
                  <a:pt x="907" y="2569"/>
                </a:lnTo>
                <a:cubicBezTo>
                  <a:pt x="1006" y="2595"/>
                  <a:pt x="1208" y="2506"/>
                  <a:pt x="1290" y="2600"/>
                </a:cubicBezTo>
                <a:cubicBezTo>
                  <a:pt x="1355" y="2506"/>
                  <a:pt x="1583" y="2595"/>
                  <a:pt x="1673" y="2569"/>
                </a:cubicBezTo>
                <a:lnTo>
                  <a:pt x="1625" y="2478"/>
                </a:lnTo>
                <a:lnTo>
                  <a:pt x="1662" y="2477"/>
                </a:lnTo>
                <a:lnTo>
                  <a:pt x="1681" y="2511"/>
                </a:lnTo>
                <a:lnTo>
                  <a:pt x="1697" y="2508"/>
                </a:lnTo>
                <a:lnTo>
                  <a:pt x="1681" y="2511"/>
                </a:lnTo>
                <a:lnTo>
                  <a:pt x="1741" y="2612"/>
                </a:lnTo>
                <a:lnTo>
                  <a:pt x="1346" y="2612"/>
                </a:lnTo>
                <a:cubicBezTo>
                  <a:pt x="1334" y="2639"/>
                  <a:pt x="1304" y="2652"/>
                  <a:pt x="1279" y="2647"/>
                </a:cubicBezTo>
                <a:cubicBezTo>
                  <a:pt x="1263" y="2643"/>
                  <a:pt x="1244" y="2635"/>
                  <a:pt x="1234" y="2612"/>
                </a:cubicBezTo>
                <a:lnTo>
                  <a:pt x="844" y="2612"/>
                </a:lnTo>
                <a:lnTo>
                  <a:pt x="904" y="2478"/>
                </a:lnTo>
                <a:close/>
                <a:moveTo>
                  <a:pt x="914" y="2183"/>
                </a:moveTo>
                <a:lnTo>
                  <a:pt x="984" y="2183"/>
                </a:lnTo>
                <a:lnTo>
                  <a:pt x="984" y="2201"/>
                </a:lnTo>
                <a:lnTo>
                  <a:pt x="887" y="2201"/>
                </a:lnTo>
                <a:lnTo>
                  <a:pt x="914" y="2183"/>
                </a:lnTo>
                <a:close/>
                <a:moveTo>
                  <a:pt x="864" y="2219"/>
                </a:moveTo>
                <a:lnTo>
                  <a:pt x="986" y="2219"/>
                </a:lnTo>
                <a:lnTo>
                  <a:pt x="991" y="2237"/>
                </a:lnTo>
                <a:lnTo>
                  <a:pt x="834" y="2237"/>
                </a:lnTo>
                <a:lnTo>
                  <a:pt x="864" y="2219"/>
                </a:lnTo>
                <a:close/>
                <a:moveTo>
                  <a:pt x="823" y="2253"/>
                </a:moveTo>
                <a:lnTo>
                  <a:pt x="996" y="2253"/>
                </a:lnTo>
                <a:lnTo>
                  <a:pt x="1002" y="2272"/>
                </a:lnTo>
                <a:lnTo>
                  <a:pt x="812" y="2272"/>
                </a:lnTo>
                <a:lnTo>
                  <a:pt x="823" y="2253"/>
                </a:lnTo>
                <a:close/>
                <a:moveTo>
                  <a:pt x="805" y="2290"/>
                </a:moveTo>
                <a:lnTo>
                  <a:pt x="1009" y="2290"/>
                </a:lnTo>
                <a:lnTo>
                  <a:pt x="1019" y="2309"/>
                </a:lnTo>
                <a:lnTo>
                  <a:pt x="798" y="2309"/>
                </a:lnTo>
                <a:lnTo>
                  <a:pt x="805" y="2290"/>
                </a:lnTo>
                <a:close/>
                <a:moveTo>
                  <a:pt x="789" y="2327"/>
                </a:moveTo>
                <a:lnTo>
                  <a:pt x="1029" y="2328"/>
                </a:lnTo>
                <a:lnTo>
                  <a:pt x="1039" y="2346"/>
                </a:lnTo>
                <a:lnTo>
                  <a:pt x="782" y="2344"/>
                </a:lnTo>
                <a:lnTo>
                  <a:pt x="789" y="2327"/>
                </a:lnTo>
                <a:close/>
                <a:moveTo>
                  <a:pt x="780" y="2364"/>
                </a:moveTo>
                <a:lnTo>
                  <a:pt x="1055" y="2364"/>
                </a:lnTo>
                <a:lnTo>
                  <a:pt x="1070" y="2382"/>
                </a:lnTo>
                <a:lnTo>
                  <a:pt x="788" y="2382"/>
                </a:lnTo>
                <a:lnTo>
                  <a:pt x="780" y="2364"/>
                </a:lnTo>
                <a:close/>
                <a:moveTo>
                  <a:pt x="795" y="2400"/>
                </a:moveTo>
                <a:lnTo>
                  <a:pt x="1078" y="2402"/>
                </a:lnTo>
                <a:lnTo>
                  <a:pt x="1093" y="2420"/>
                </a:lnTo>
                <a:lnTo>
                  <a:pt x="809" y="2421"/>
                </a:lnTo>
                <a:lnTo>
                  <a:pt x="802" y="2415"/>
                </a:lnTo>
                <a:lnTo>
                  <a:pt x="795" y="2400"/>
                </a:lnTo>
                <a:close/>
                <a:moveTo>
                  <a:pt x="827" y="2436"/>
                </a:moveTo>
                <a:lnTo>
                  <a:pt x="1101" y="2437"/>
                </a:lnTo>
                <a:lnTo>
                  <a:pt x="1110" y="2449"/>
                </a:lnTo>
                <a:lnTo>
                  <a:pt x="1110" y="2455"/>
                </a:lnTo>
                <a:lnTo>
                  <a:pt x="862" y="2455"/>
                </a:lnTo>
                <a:lnTo>
                  <a:pt x="850" y="2451"/>
                </a:lnTo>
                <a:lnTo>
                  <a:pt x="827" y="2436"/>
                </a:lnTo>
                <a:close/>
                <a:moveTo>
                  <a:pt x="1060" y="2635"/>
                </a:moveTo>
                <a:cubicBezTo>
                  <a:pt x="1119" y="2635"/>
                  <a:pt x="1175" y="2635"/>
                  <a:pt x="1234" y="2635"/>
                </a:cubicBezTo>
                <a:cubicBezTo>
                  <a:pt x="1239" y="2643"/>
                  <a:pt x="1249" y="2650"/>
                  <a:pt x="1261" y="2653"/>
                </a:cubicBezTo>
                <a:lnTo>
                  <a:pt x="1256" y="2653"/>
                </a:lnTo>
                <a:lnTo>
                  <a:pt x="1076" y="2653"/>
                </a:lnTo>
                <a:lnTo>
                  <a:pt x="1060" y="2635"/>
                </a:lnTo>
                <a:close/>
                <a:moveTo>
                  <a:pt x="1084" y="2673"/>
                </a:moveTo>
                <a:lnTo>
                  <a:pt x="1414" y="2673"/>
                </a:lnTo>
                <a:lnTo>
                  <a:pt x="1388" y="2691"/>
                </a:lnTo>
                <a:lnTo>
                  <a:pt x="1283" y="2691"/>
                </a:lnTo>
                <a:lnTo>
                  <a:pt x="1099" y="2691"/>
                </a:lnTo>
                <a:lnTo>
                  <a:pt x="1084" y="2673"/>
                </a:lnTo>
                <a:close/>
                <a:moveTo>
                  <a:pt x="1110" y="2710"/>
                </a:moveTo>
                <a:lnTo>
                  <a:pt x="1371" y="2710"/>
                </a:lnTo>
                <a:lnTo>
                  <a:pt x="1345" y="2728"/>
                </a:lnTo>
                <a:lnTo>
                  <a:pt x="1308" y="2728"/>
                </a:lnTo>
                <a:lnTo>
                  <a:pt x="1125" y="2728"/>
                </a:lnTo>
                <a:lnTo>
                  <a:pt x="1110" y="2710"/>
                </a:lnTo>
                <a:close/>
                <a:moveTo>
                  <a:pt x="1136" y="2745"/>
                </a:moveTo>
                <a:lnTo>
                  <a:pt x="1327" y="2747"/>
                </a:lnTo>
                <a:lnTo>
                  <a:pt x="1308" y="2764"/>
                </a:lnTo>
                <a:lnTo>
                  <a:pt x="1283" y="2764"/>
                </a:lnTo>
                <a:lnTo>
                  <a:pt x="1151" y="2765"/>
                </a:lnTo>
                <a:lnTo>
                  <a:pt x="1136" y="2745"/>
                </a:lnTo>
                <a:close/>
                <a:moveTo>
                  <a:pt x="1164" y="2782"/>
                </a:moveTo>
                <a:lnTo>
                  <a:pt x="1288" y="2782"/>
                </a:lnTo>
                <a:lnTo>
                  <a:pt x="1259" y="2800"/>
                </a:lnTo>
                <a:lnTo>
                  <a:pt x="1178" y="2800"/>
                </a:lnTo>
                <a:lnTo>
                  <a:pt x="1164" y="2782"/>
                </a:lnTo>
                <a:close/>
                <a:moveTo>
                  <a:pt x="1192" y="2818"/>
                </a:moveTo>
                <a:lnTo>
                  <a:pt x="1245" y="2818"/>
                </a:lnTo>
                <a:lnTo>
                  <a:pt x="1215" y="2837"/>
                </a:lnTo>
                <a:lnTo>
                  <a:pt x="1208" y="2836"/>
                </a:lnTo>
                <a:lnTo>
                  <a:pt x="1192" y="2818"/>
                </a:lnTo>
                <a:close/>
                <a:moveTo>
                  <a:pt x="1596" y="2146"/>
                </a:moveTo>
                <a:lnTo>
                  <a:pt x="1729" y="2146"/>
                </a:lnTo>
                <a:lnTo>
                  <a:pt x="1732" y="2164"/>
                </a:lnTo>
                <a:lnTo>
                  <a:pt x="1596" y="2164"/>
                </a:lnTo>
                <a:lnTo>
                  <a:pt x="1596" y="2146"/>
                </a:lnTo>
                <a:close/>
                <a:moveTo>
                  <a:pt x="1707" y="2382"/>
                </a:moveTo>
                <a:lnTo>
                  <a:pt x="1508" y="2382"/>
                </a:lnTo>
                <a:lnTo>
                  <a:pt x="1525" y="2364"/>
                </a:lnTo>
                <a:lnTo>
                  <a:pt x="1711" y="2364"/>
                </a:lnTo>
                <a:lnTo>
                  <a:pt x="1707" y="2382"/>
                </a:lnTo>
                <a:close/>
                <a:moveTo>
                  <a:pt x="1699" y="2420"/>
                </a:moveTo>
                <a:lnTo>
                  <a:pt x="1482" y="2420"/>
                </a:lnTo>
                <a:lnTo>
                  <a:pt x="1496" y="2402"/>
                </a:lnTo>
                <a:lnTo>
                  <a:pt x="1703" y="2402"/>
                </a:lnTo>
                <a:lnTo>
                  <a:pt x="1699" y="2420"/>
                </a:lnTo>
                <a:close/>
                <a:moveTo>
                  <a:pt x="1689" y="2437"/>
                </a:moveTo>
                <a:lnTo>
                  <a:pt x="1472" y="2437"/>
                </a:lnTo>
                <a:lnTo>
                  <a:pt x="1457" y="2455"/>
                </a:lnTo>
                <a:lnTo>
                  <a:pt x="1666" y="2455"/>
                </a:lnTo>
                <a:lnTo>
                  <a:pt x="1689" y="2437"/>
                </a:lnTo>
                <a:close/>
                <a:moveTo>
                  <a:pt x="1715" y="2346"/>
                </a:moveTo>
                <a:lnTo>
                  <a:pt x="1536" y="2346"/>
                </a:lnTo>
                <a:lnTo>
                  <a:pt x="1552" y="2328"/>
                </a:lnTo>
                <a:lnTo>
                  <a:pt x="1719" y="2328"/>
                </a:lnTo>
                <a:lnTo>
                  <a:pt x="1715" y="2346"/>
                </a:lnTo>
                <a:close/>
                <a:moveTo>
                  <a:pt x="1723" y="2309"/>
                </a:moveTo>
                <a:lnTo>
                  <a:pt x="1563" y="2309"/>
                </a:lnTo>
                <a:lnTo>
                  <a:pt x="1572" y="2290"/>
                </a:lnTo>
                <a:lnTo>
                  <a:pt x="1727" y="2290"/>
                </a:lnTo>
                <a:lnTo>
                  <a:pt x="1723" y="2309"/>
                </a:lnTo>
                <a:close/>
                <a:moveTo>
                  <a:pt x="1732" y="2272"/>
                </a:moveTo>
                <a:lnTo>
                  <a:pt x="1579" y="2272"/>
                </a:lnTo>
                <a:lnTo>
                  <a:pt x="1585" y="2253"/>
                </a:lnTo>
                <a:lnTo>
                  <a:pt x="1736" y="2253"/>
                </a:lnTo>
                <a:lnTo>
                  <a:pt x="1732" y="2272"/>
                </a:lnTo>
                <a:close/>
                <a:moveTo>
                  <a:pt x="1739" y="2237"/>
                </a:moveTo>
                <a:lnTo>
                  <a:pt x="1590" y="2237"/>
                </a:lnTo>
                <a:lnTo>
                  <a:pt x="1596" y="2219"/>
                </a:lnTo>
                <a:lnTo>
                  <a:pt x="1740" y="2219"/>
                </a:lnTo>
                <a:lnTo>
                  <a:pt x="1741" y="2230"/>
                </a:lnTo>
                <a:lnTo>
                  <a:pt x="1739" y="2237"/>
                </a:lnTo>
                <a:close/>
                <a:moveTo>
                  <a:pt x="1736" y="2183"/>
                </a:moveTo>
                <a:lnTo>
                  <a:pt x="1596" y="2183"/>
                </a:lnTo>
                <a:lnTo>
                  <a:pt x="1596" y="2201"/>
                </a:lnTo>
                <a:lnTo>
                  <a:pt x="1739" y="2201"/>
                </a:lnTo>
                <a:lnTo>
                  <a:pt x="1736" y="2183"/>
                </a:lnTo>
                <a:close/>
                <a:moveTo>
                  <a:pt x="1451" y="2635"/>
                </a:moveTo>
                <a:lnTo>
                  <a:pt x="1351" y="2635"/>
                </a:lnTo>
                <a:cubicBezTo>
                  <a:pt x="1343" y="2642"/>
                  <a:pt x="1337" y="2649"/>
                  <a:pt x="1326" y="2653"/>
                </a:cubicBezTo>
                <a:lnTo>
                  <a:pt x="1426" y="2653"/>
                </a:lnTo>
                <a:lnTo>
                  <a:pt x="1451" y="2635"/>
                </a:lnTo>
                <a:close/>
                <a:moveTo>
                  <a:pt x="1269" y="2364"/>
                </a:moveTo>
                <a:lnTo>
                  <a:pt x="1315" y="2364"/>
                </a:lnTo>
                <a:cubicBezTo>
                  <a:pt x="1316" y="2370"/>
                  <a:pt x="1317" y="2376"/>
                  <a:pt x="1318" y="2382"/>
                </a:cubicBezTo>
                <a:lnTo>
                  <a:pt x="1266" y="2382"/>
                </a:lnTo>
                <a:cubicBezTo>
                  <a:pt x="1267" y="2376"/>
                  <a:pt x="1268" y="2370"/>
                  <a:pt x="1269" y="2364"/>
                </a:cubicBezTo>
                <a:close/>
                <a:moveTo>
                  <a:pt x="1265" y="2402"/>
                </a:moveTo>
                <a:lnTo>
                  <a:pt x="1322" y="2402"/>
                </a:lnTo>
                <a:cubicBezTo>
                  <a:pt x="1323" y="2416"/>
                  <a:pt x="1323" y="2423"/>
                  <a:pt x="1323" y="2420"/>
                </a:cubicBezTo>
                <a:cubicBezTo>
                  <a:pt x="1304" y="2420"/>
                  <a:pt x="1282" y="2420"/>
                  <a:pt x="1263" y="2420"/>
                </a:cubicBezTo>
                <a:cubicBezTo>
                  <a:pt x="1265" y="2414"/>
                  <a:pt x="1265" y="2408"/>
                  <a:pt x="1265" y="2402"/>
                </a:cubicBezTo>
                <a:close/>
                <a:moveTo>
                  <a:pt x="1256" y="2438"/>
                </a:moveTo>
                <a:lnTo>
                  <a:pt x="1324" y="2438"/>
                </a:lnTo>
                <a:lnTo>
                  <a:pt x="1333" y="2454"/>
                </a:lnTo>
                <a:lnTo>
                  <a:pt x="1290" y="2480"/>
                </a:lnTo>
                <a:lnTo>
                  <a:pt x="1250" y="2453"/>
                </a:lnTo>
                <a:lnTo>
                  <a:pt x="1256" y="2438"/>
                </a:lnTo>
                <a:close/>
                <a:moveTo>
                  <a:pt x="1593" y="2077"/>
                </a:moveTo>
                <a:lnTo>
                  <a:pt x="1694" y="2077"/>
                </a:lnTo>
                <a:lnTo>
                  <a:pt x="1711" y="2083"/>
                </a:lnTo>
                <a:lnTo>
                  <a:pt x="1715" y="2093"/>
                </a:lnTo>
                <a:lnTo>
                  <a:pt x="1594" y="2093"/>
                </a:lnTo>
                <a:lnTo>
                  <a:pt x="1593" y="2077"/>
                </a:lnTo>
                <a:close/>
                <a:moveTo>
                  <a:pt x="1592" y="2057"/>
                </a:moveTo>
                <a:lnTo>
                  <a:pt x="1640" y="2057"/>
                </a:lnTo>
                <a:lnTo>
                  <a:pt x="1670" y="2066"/>
                </a:lnTo>
                <a:lnTo>
                  <a:pt x="1592" y="2066"/>
                </a:lnTo>
                <a:lnTo>
                  <a:pt x="1592" y="2057"/>
                </a:lnTo>
                <a:close/>
                <a:moveTo>
                  <a:pt x="1470" y="2232"/>
                </a:moveTo>
                <a:cubicBezTo>
                  <a:pt x="1443" y="2243"/>
                  <a:pt x="1431" y="2244"/>
                  <a:pt x="1407" y="2249"/>
                </a:cubicBezTo>
                <a:cubicBezTo>
                  <a:pt x="1403" y="2264"/>
                  <a:pt x="1404" y="2276"/>
                  <a:pt x="1384" y="2305"/>
                </a:cubicBezTo>
                <a:cubicBezTo>
                  <a:pt x="1385" y="2312"/>
                  <a:pt x="1388" y="2318"/>
                  <a:pt x="1391" y="2326"/>
                </a:cubicBezTo>
                <a:cubicBezTo>
                  <a:pt x="1395" y="2317"/>
                  <a:pt x="1406" y="2317"/>
                  <a:pt x="1412" y="2306"/>
                </a:cubicBezTo>
                <a:cubicBezTo>
                  <a:pt x="1416" y="2300"/>
                  <a:pt x="1422" y="2297"/>
                  <a:pt x="1428" y="2290"/>
                </a:cubicBezTo>
                <a:cubicBezTo>
                  <a:pt x="1435" y="2283"/>
                  <a:pt x="1441" y="2274"/>
                  <a:pt x="1445" y="2273"/>
                </a:cubicBezTo>
                <a:cubicBezTo>
                  <a:pt x="1458" y="2256"/>
                  <a:pt x="1455" y="2262"/>
                  <a:pt x="1457" y="2258"/>
                </a:cubicBezTo>
                <a:cubicBezTo>
                  <a:pt x="1463" y="2245"/>
                  <a:pt x="1466" y="2242"/>
                  <a:pt x="1470" y="2232"/>
                </a:cubicBezTo>
                <a:close/>
                <a:moveTo>
                  <a:pt x="1392" y="2252"/>
                </a:moveTo>
                <a:cubicBezTo>
                  <a:pt x="1390" y="2253"/>
                  <a:pt x="1386" y="2255"/>
                  <a:pt x="1380" y="2256"/>
                </a:cubicBezTo>
                <a:cubicBezTo>
                  <a:pt x="1380" y="2266"/>
                  <a:pt x="1380" y="2277"/>
                  <a:pt x="1380" y="2286"/>
                </a:cubicBezTo>
                <a:cubicBezTo>
                  <a:pt x="1383" y="2280"/>
                  <a:pt x="1388" y="2268"/>
                  <a:pt x="1392" y="2252"/>
                </a:cubicBezTo>
                <a:close/>
                <a:moveTo>
                  <a:pt x="963" y="2157"/>
                </a:moveTo>
                <a:lnTo>
                  <a:pt x="986" y="2152"/>
                </a:lnTo>
                <a:lnTo>
                  <a:pt x="985" y="2170"/>
                </a:lnTo>
                <a:lnTo>
                  <a:pt x="932" y="2170"/>
                </a:lnTo>
                <a:lnTo>
                  <a:pt x="947" y="2162"/>
                </a:lnTo>
                <a:lnTo>
                  <a:pt x="963" y="2157"/>
                </a:lnTo>
                <a:close/>
                <a:moveTo>
                  <a:pt x="1596" y="2109"/>
                </a:moveTo>
                <a:lnTo>
                  <a:pt x="1720" y="2109"/>
                </a:lnTo>
                <a:lnTo>
                  <a:pt x="1724" y="2119"/>
                </a:lnTo>
                <a:lnTo>
                  <a:pt x="1726" y="2127"/>
                </a:lnTo>
                <a:lnTo>
                  <a:pt x="1596" y="2127"/>
                </a:lnTo>
                <a:lnTo>
                  <a:pt x="1596" y="2109"/>
                </a:lnTo>
                <a:close/>
                <a:moveTo>
                  <a:pt x="890" y="2468"/>
                </a:moveTo>
                <a:lnTo>
                  <a:pt x="1120" y="2468"/>
                </a:lnTo>
                <a:lnTo>
                  <a:pt x="1120" y="2467"/>
                </a:lnTo>
                <a:cubicBezTo>
                  <a:pt x="1055" y="2480"/>
                  <a:pt x="965" y="2481"/>
                  <a:pt x="900" y="2478"/>
                </a:cubicBezTo>
                <a:lnTo>
                  <a:pt x="896" y="2470"/>
                </a:lnTo>
                <a:lnTo>
                  <a:pt x="890" y="2468"/>
                </a:lnTo>
                <a:close/>
                <a:moveTo>
                  <a:pt x="1657" y="2468"/>
                </a:moveTo>
                <a:lnTo>
                  <a:pt x="1485" y="2468"/>
                </a:lnTo>
                <a:cubicBezTo>
                  <a:pt x="1481" y="2467"/>
                  <a:pt x="1607" y="2481"/>
                  <a:pt x="1663" y="2478"/>
                </a:cubicBezTo>
                <a:lnTo>
                  <a:pt x="1657" y="2468"/>
                </a:lnTo>
                <a:close/>
                <a:moveTo>
                  <a:pt x="1623" y="1469"/>
                </a:moveTo>
                <a:lnTo>
                  <a:pt x="1656" y="1470"/>
                </a:lnTo>
                <a:lnTo>
                  <a:pt x="1687" y="1485"/>
                </a:lnTo>
                <a:lnTo>
                  <a:pt x="1728" y="1604"/>
                </a:lnTo>
                <a:lnTo>
                  <a:pt x="1769" y="1518"/>
                </a:lnTo>
                <a:lnTo>
                  <a:pt x="1783" y="1506"/>
                </a:lnTo>
                <a:lnTo>
                  <a:pt x="1830" y="1522"/>
                </a:lnTo>
                <a:lnTo>
                  <a:pt x="1830" y="1667"/>
                </a:lnTo>
                <a:lnTo>
                  <a:pt x="1813" y="1680"/>
                </a:lnTo>
                <a:lnTo>
                  <a:pt x="1813" y="1721"/>
                </a:lnTo>
                <a:lnTo>
                  <a:pt x="1778" y="1707"/>
                </a:lnTo>
                <a:lnTo>
                  <a:pt x="1778" y="1664"/>
                </a:lnTo>
                <a:lnTo>
                  <a:pt x="1795" y="1644"/>
                </a:lnTo>
                <a:lnTo>
                  <a:pt x="1795" y="1548"/>
                </a:lnTo>
                <a:lnTo>
                  <a:pt x="1723" y="1686"/>
                </a:lnTo>
                <a:lnTo>
                  <a:pt x="1658" y="1510"/>
                </a:lnTo>
                <a:lnTo>
                  <a:pt x="1658" y="1606"/>
                </a:lnTo>
                <a:lnTo>
                  <a:pt x="1675" y="1626"/>
                </a:lnTo>
                <a:lnTo>
                  <a:pt x="1675" y="1673"/>
                </a:lnTo>
                <a:lnTo>
                  <a:pt x="1640" y="1661"/>
                </a:lnTo>
                <a:lnTo>
                  <a:pt x="1640" y="1635"/>
                </a:lnTo>
                <a:lnTo>
                  <a:pt x="1623" y="1610"/>
                </a:lnTo>
                <a:lnTo>
                  <a:pt x="1623" y="1469"/>
                </a:lnTo>
                <a:close/>
                <a:moveTo>
                  <a:pt x="1507" y="1484"/>
                </a:moveTo>
                <a:lnTo>
                  <a:pt x="1502" y="1501"/>
                </a:lnTo>
                <a:lnTo>
                  <a:pt x="1502" y="1592"/>
                </a:lnTo>
                <a:lnTo>
                  <a:pt x="1512" y="1605"/>
                </a:lnTo>
                <a:lnTo>
                  <a:pt x="1552" y="1612"/>
                </a:lnTo>
                <a:lnTo>
                  <a:pt x="1562" y="1598"/>
                </a:lnTo>
                <a:lnTo>
                  <a:pt x="1562" y="1511"/>
                </a:lnTo>
                <a:lnTo>
                  <a:pt x="1556" y="1491"/>
                </a:lnTo>
                <a:lnTo>
                  <a:pt x="1507" y="1484"/>
                </a:lnTo>
                <a:moveTo>
                  <a:pt x="1484" y="1446"/>
                </a:moveTo>
                <a:lnTo>
                  <a:pt x="1575" y="1458"/>
                </a:lnTo>
                <a:lnTo>
                  <a:pt x="1597" y="1502"/>
                </a:lnTo>
                <a:lnTo>
                  <a:pt x="1597" y="1608"/>
                </a:lnTo>
                <a:cubicBezTo>
                  <a:pt x="1590" y="1621"/>
                  <a:pt x="1579" y="1635"/>
                  <a:pt x="1568" y="1650"/>
                </a:cubicBezTo>
                <a:cubicBezTo>
                  <a:pt x="1533" y="1644"/>
                  <a:pt x="1525" y="1643"/>
                  <a:pt x="1494" y="1638"/>
                </a:cubicBezTo>
                <a:lnTo>
                  <a:pt x="1468" y="1606"/>
                </a:lnTo>
                <a:lnTo>
                  <a:pt x="1468" y="1485"/>
                </a:lnTo>
                <a:lnTo>
                  <a:pt x="1484" y="1446"/>
                </a:lnTo>
                <a:moveTo>
                  <a:pt x="1284" y="1439"/>
                </a:moveTo>
                <a:lnTo>
                  <a:pt x="1319" y="1439"/>
                </a:lnTo>
                <a:lnTo>
                  <a:pt x="1405" y="1591"/>
                </a:lnTo>
                <a:lnTo>
                  <a:pt x="1405" y="1477"/>
                </a:lnTo>
                <a:lnTo>
                  <a:pt x="1382" y="1476"/>
                </a:lnTo>
                <a:lnTo>
                  <a:pt x="1382" y="1441"/>
                </a:lnTo>
                <a:lnTo>
                  <a:pt x="1440" y="1444"/>
                </a:lnTo>
                <a:lnTo>
                  <a:pt x="1440" y="1633"/>
                </a:lnTo>
                <a:lnTo>
                  <a:pt x="1387" y="1629"/>
                </a:lnTo>
                <a:lnTo>
                  <a:pt x="1317" y="1506"/>
                </a:lnTo>
                <a:lnTo>
                  <a:pt x="1319" y="1575"/>
                </a:lnTo>
                <a:lnTo>
                  <a:pt x="1341" y="1592"/>
                </a:lnTo>
                <a:lnTo>
                  <a:pt x="1341" y="1628"/>
                </a:lnTo>
                <a:lnTo>
                  <a:pt x="1307" y="1627"/>
                </a:lnTo>
                <a:lnTo>
                  <a:pt x="1307" y="1601"/>
                </a:lnTo>
                <a:lnTo>
                  <a:pt x="1284" y="1583"/>
                </a:lnTo>
                <a:lnTo>
                  <a:pt x="1284" y="1439"/>
                </a:lnTo>
                <a:close/>
                <a:moveTo>
                  <a:pt x="1152" y="1444"/>
                </a:moveTo>
                <a:lnTo>
                  <a:pt x="1237" y="1439"/>
                </a:lnTo>
                <a:lnTo>
                  <a:pt x="1255" y="1472"/>
                </a:lnTo>
                <a:lnTo>
                  <a:pt x="1255" y="1577"/>
                </a:lnTo>
                <a:lnTo>
                  <a:pt x="1241" y="1604"/>
                </a:lnTo>
                <a:lnTo>
                  <a:pt x="1240" y="1632"/>
                </a:lnTo>
                <a:cubicBezTo>
                  <a:pt x="1206" y="1633"/>
                  <a:pt x="1176" y="1634"/>
                  <a:pt x="1145" y="1638"/>
                </a:cubicBezTo>
                <a:lnTo>
                  <a:pt x="1144" y="1609"/>
                </a:lnTo>
                <a:lnTo>
                  <a:pt x="1128" y="1594"/>
                </a:lnTo>
                <a:lnTo>
                  <a:pt x="1128" y="1480"/>
                </a:lnTo>
                <a:lnTo>
                  <a:pt x="1152" y="1444"/>
                </a:lnTo>
                <a:moveTo>
                  <a:pt x="1176" y="1479"/>
                </a:moveTo>
                <a:lnTo>
                  <a:pt x="1163" y="1495"/>
                </a:lnTo>
                <a:lnTo>
                  <a:pt x="1163" y="1578"/>
                </a:lnTo>
                <a:lnTo>
                  <a:pt x="1179" y="1600"/>
                </a:lnTo>
                <a:lnTo>
                  <a:pt x="1209" y="1598"/>
                </a:lnTo>
                <a:lnTo>
                  <a:pt x="1220" y="1573"/>
                </a:lnTo>
                <a:lnTo>
                  <a:pt x="1220" y="1486"/>
                </a:lnTo>
                <a:lnTo>
                  <a:pt x="1214" y="1476"/>
                </a:lnTo>
                <a:lnTo>
                  <a:pt x="1176" y="1479"/>
                </a:lnTo>
                <a:moveTo>
                  <a:pt x="929" y="1480"/>
                </a:moveTo>
                <a:cubicBezTo>
                  <a:pt x="991" y="1455"/>
                  <a:pt x="1099" y="1447"/>
                  <a:pt x="1103" y="1453"/>
                </a:cubicBezTo>
                <a:lnTo>
                  <a:pt x="1103" y="1496"/>
                </a:lnTo>
                <a:lnTo>
                  <a:pt x="1068" y="1501"/>
                </a:lnTo>
                <a:lnTo>
                  <a:pt x="1068" y="1488"/>
                </a:lnTo>
                <a:lnTo>
                  <a:pt x="1033" y="1494"/>
                </a:lnTo>
                <a:lnTo>
                  <a:pt x="1033" y="1614"/>
                </a:lnTo>
                <a:lnTo>
                  <a:pt x="1060" y="1609"/>
                </a:lnTo>
                <a:lnTo>
                  <a:pt x="1060" y="1647"/>
                </a:lnTo>
                <a:cubicBezTo>
                  <a:pt x="1032" y="1652"/>
                  <a:pt x="1004" y="1657"/>
                  <a:pt x="977" y="1663"/>
                </a:cubicBezTo>
                <a:lnTo>
                  <a:pt x="977" y="1625"/>
                </a:lnTo>
                <a:lnTo>
                  <a:pt x="999" y="1620"/>
                </a:lnTo>
                <a:lnTo>
                  <a:pt x="999" y="1499"/>
                </a:lnTo>
                <a:lnTo>
                  <a:pt x="964" y="1504"/>
                </a:lnTo>
                <a:lnTo>
                  <a:pt x="964" y="1518"/>
                </a:lnTo>
                <a:lnTo>
                  <a:pt x="929" y="1523"/>
                </a:lnTo>
                <a:lnTo>
                  <a:pt x="929" y="1480"/>
                </a:lnTo>
                <a:close/>
                <a:moveTo>
                  <a:pt x="639" y="1730"/>
                </a:moveTo>
                <a:lnTo>
                  <a:pt x="651" y="1750"/>
                </a:lnTo>
                <a:lnTo>
                  <a:pt x="651" y="1789"/>
                </a:lnTo>
                <a:cubicBezTo>
                  <a:pt x="641" y="1794"/>
                  <a:pt x="628" y="1805"/>
                  <a:pt x="616" y="1811"/>
                </a:cubicBezTo>
                <a:lnTo>
                  <a:pt x="616" y="1770"/>
                </a:lnTo>
                <a:lnTo>
                  <a:pt x="604" y="1745"/>
                </a:lnTo>
                <a:lnTo>
                  <a:pt x="604" y="1604"/>
                </a:lnTo>
                <a:cubicBezTo>
                  <a:pt x="637" y="1580"/>
                  <a:pt x="670" y="1564"/>
                  <a:pt x="709" y="1553"/>
                </a:cubicBezTo>
                <a:lnTo>
                  <a:pt x="742" y="1554"/>
                </a:lnTo>
                <a:lnTo>
                  <a:pt x="742" y="1683"/>
                </a:lnTo>
                <a:lnTo>
                  <a:pt x="727" y="1718"/>
                </a:lnTo>
                <a:lnTo>
                  <a:pt x="727" y="1748"/>
                </a:lnTo>
                <a:lnTo>
                  <a:pt x="692" y="1766"/>
                </a:lnTo>
                <a:lnTo>
                  <a:pt x="692" y="1725"/>
                </a:lnTo>
                <a:lnTo>
                  <a:pt x="707" y="1691"/>
                </a:lnTo>
                <a:lnTo>
                  <a:pt x="707" y="1678"/>
                </a:lnTo>
                <a:lnTo>
                  <a:pt x="639" y="1713"/>
                </a:lnTo>
                <a:moveTo>
                  <a:pt x="639" y="1675"/>
                </a:moveTo>
                <a:lnTo>
                  <a:pt x="708" y="1641"/>
                </a:lnTo>
                <a:lnTo>
                  <a:pt x="708" y="1590"/>
                </a:lnTo>
                <a:cubicBezTo>
                  <a:pt x="684" y="1589"/>
                  <a:pt x="659" y="1603"/>
                  <a:pt x="639" y="1619"/>
                </a:cubicBezTo>
                <a:lnTo>
                  <a:pt x="639" y="1664"/>
                </a:lnTo>
                <a:moveTo>
                  <a:pt x="811" y="1714"/>
                </a:moveTo>
                <a:lnTo>
                  <a:pt x="776" y="1691"/>
                </a:lnTo>
                <a:lnTo>
                  <a:pt x="776" y="1559"/>
                </a:lnTo>
                <a:lnTo>
                  <a:pt x="767" y="1563"/>
                </a:lnTo>
                <a:lnTo>
                  <a:pt x="767" y="1527"/>
                </a:lnTo>
                <a:lnTo>
                  <a:pt x="823" y="1508"/>
                </a:lnTo>
                <a:lnTo>
                  <a:pt x="824" y="1547"/>
                </a:lnTo>
                <a:lnTo>
                  <a:pt x="811" y="1550"/>
                </a:lnTo>
                <a:lnTo>
                  <a:pt x="811" y="1663"/>
                </a:lnTo>
                <a:lnTo>
                  <a:pt x="825" y="1675"/>
                </a:lnTo>
                <a:lnTo>
                  <a:pt x="853" y="1661"/>
                </a:lnTo>
                <a:lnTo>
                  <a:pt x="868" y="1641"/>
                </a:lnTo>
                <a:lnTo>
                  <a:pt x="868" y="1534"/>
                </a:lnTo>
                <a:lnTo>
                  <a:pt x="855" y="1539"/>
                </a:lnTo>
                <a:lnTo>
                  <a:pt x="855" y="1498"/>
                </a:lnTo>
                <a:lnTo>
                  <a:pt x="902" y="1484"/>
                </a:lnTo>
                <a:lnTo>
                  <a:pt x="902" y="1522"/>
                </a:lnTo>
                <a:lnTo>
                  <a:pt x="902" y="1652"/>
                </a:lnTo>
                <a:lnTo>
                  <a:pt x="892" y="1666"/>
                </a:lnTo>
                <a:lnTo>
                  <a:pt x="868" y="1692"/>
                </a:lnTo>
                <a:cubicBezTo>
                  <a:pt x="841" y="1701"/>
                  <a:pt x="838" y="1703"/>
                  <a:pt x="811" y="1714"/>
                </a:cubicBezTo>
                <a:close/>
                <a:moveTo>
                  <a:pt x="1903" y="1210"/>
                </a:moveTo>
                <a:lnTo>
                  <a:pt x="1903" y="1326"/>
                </a:lnTo>
                <a:lnTo>
                  <a:pt x="1848" y="1326"/>
                </a:lnTo>
                <a:lnTo>
                  <a:pt x="1815" y="1219"/>
                </a:lnTo>
                <a:lnTo>
                  <a:pt x="1823" y="1211"/>
                </a:lnTo>
                <a:lnTo>
                  <a:pt x="1903" y="1210"/>
                </a:lnTo>
                <a:moveTo>
                  <a:pt x="1925" y="1163"/>
                </a:moveTo>
                <a:lnTo>
                  <a:pt x="1951" y="1186"/>
                </a:lnTo>
                <a:lnTo>
                  <a:pt x="1950" y="1510"/>
                </a:lnTo>
                <a:lnTo>
                  <a:pt x="1903" y="1491"/>
                </a:lnTo>
                <a:lnTo>
                  <a:pt x="1903" y="1378"/>
                </a:lnTo>
                <a:lnTo>
                  <a:pt x="1892" y="1366"/>
                </a:lnTo>
                <a:lnTo>
                  <a:pt x="1853" y="1366"/>
                </a:lnTo>
                <a:lnTo>
                  <a:pt x="1857" y="1417"/>
                </a:lnTo>
                <a:lnTo>
                  <a:pt x="1844" y="1465"/>
                </a:lnTo>
                <a:lnTo>
                  <a:pt x="1798" y="1453"/>
                </a:lnTo>
                <a:lnTo>
                  <a:pt x="1817" y="1385"/>
                </a:lnTo>
                <a:lnTo>
                  <a:pt x="1765" y="1210"/>
                </a:lnTo>
                <a:lnTo>
                  <a:pt x="1788" y="1163"/>
                </a:lnTo>
                <a:lnTo>
                  <a:pt x="1925" y="1163"/>
                </a:lnTo>
                <a:moveTo>
                  <a:pt x="1705" y="1163"/>
                </a:moveTo>
                <a:lnTo>
                  <a:pt x="1730" y="1210"/>
                </a:lnTo>
                <a:lnTo>
                  <a:pt x="1787" y="1393"/>
                </a:lnTo>
                <a:lnTo>
                  <a:pt x="1787" y="1415"/>
                </a:lnTo>
                <a:lnTo>
                  <a:pt x="1754" y="1407"/>
                </a:lnTo>
                <a:lnTo>
                  <a:pt x="1743" y="1436"/>
                </a:lnTo>
                <a:lnTo>
                  <a:pt x="1647" y="1415"/>
                </a:lnTo>
                <a:lnTo>
                  <a:pt x="1641" y="1397"/>
                </a:lnTo>
                <a:lnTo>
                  <a:pt x="1615" y="1382"/>
                </a:lnTo>
                <a:lnTo>
                  <a:pt x="1615" y="1176"/>
                </a:lnTo>
                <a:lnTo>
                  <a:pt x="1628" y="1163"/>
                </a:lnTo>
                <a:lnTo>
                  <a:pt x="1705" y="1163"/>
                </a:lnTo>
                <a:moveTo>
                  <a:pt x="1662" y="1210"/>
                </a:moveTo>
                <a:lnTo>
                  <a:pt x="1662" y="1347"/>
                </a:lnTo>
                <a:lnTo>
                  <a:pt x="1684" y="1378"/>
                </a:lnTo>
                <a:lnTo>
                  <a:pt x="1704" y="1381"/>
                </a:lnTo>
                <a:lnTo>
                  <a:pt x="1711" y="1362"/>
                </a:lnTo>
                <a:lnTo>
                  <a:pt x="1728" y="1366"/>
                </a:lnTo>
                <a:lnTo>
                  <a:pt x="1684" y="1210"/>
                </a:lnTo>
                <a:moveTo>
                  <a:pt x="1384" y="1199"/>
                </a:moveTo>
                <a:lnTo>
                  <a:pt x="1402" y="1163"/>
                </a:lnTo>
                <a:lnTo>
                  <a:pt x="1479" y="1163"/>
                </a:lnTo>
                <a:lnTo>
                  <a:pt x="1508" y="1189"/>
                </a:lnTo>
                <a:lnTo>
                  <a:pt x="1507" y="1232"/>
                </a:lnTo>
                <a:lnTo>
                  <a:pt x="1462" y="1231"/>
                </a:lnTo>
                <a:lnTo>
                  <a:pt x="1462" y="1210"/>
                </a:lnTo>
                <a:lnTo>
                  <a:pt x="1431" y="1210"/>
                </a:lnTo>
                <a:lnTo>
                  <a:pt x="1431" y="1242"/>
                </a:lnTo>
                <a:lnTo>
                  <a:pt x="1508" y="1287"/>
                </a:lnTo>
                <a:lnTo>
                  <a:pt x="1508" y="1365"/>
                </a:lnTo>
                <a:lnTo>
                  <a:pt x="1477" y="1393"/>
                </a:lnTo>
                <a:cubicBezTo>
                  <a:pt x="1453" y="1390"/>
                  <a:pt x="1430" y="1390"/>
                  <a:pt x="1407" y="1388"/>
                </a:cubicBezTo>
                <a:cubicBezTo>
                  <a:pt x="1396" y="1372"/>
                  <a:pt x="1388" y="1361"/>
                  <a:pt x="1384" y="1331"/>
                </a:cubicBezTo>
                <a:lnTo>
                  <a:pt x="1384" y="1320"/>
                </a:lnTo>
                <a:lnTo>
                  <a:pt x="1429" y="1320"/>
                </a:lnTo>
                <a:cubicBezTo>
                  <a:pt x="1429" y="1329"/>
                  <a:pt x="1429" y="1341"/>
                  <a:pt x="1429" y="1350"/>
                </a:cubicBezTo>
                <a:cubicBezTo>
                  <a:pt x="1439" y="1354"/>
                  <a:pt x="1444" y="1351"/>
                  <a:pt x="1463" y="1349"/>
                </a:cubicBezTo>
                <a:lnTo>
                  <a:pt x="1463" y="1310"/>
                </a:lnTo>
                <a:lnTo>
                  <a:pt x="1384" y="1268"/>
                </a:lnTo>
                <a:lnTo>
                  <a:pt x="1384" y="1199"/>
                </a:lnTo>
                <a:close/>
                <a:moveTo>
                  <a:pt x="1068" y="1163"/>
                </a:moveTo>
                <a:lnTo>
                  <a:pt x="1068" y="1363"/>
                </a:lnTo>
                <a:lnTo>
                  <a:pt x="1034" y="1405"/>
                </a:lnTo>
                <a:lnTo>
                  <a:pt x="993" y="1411"/>
                </a:lnTo>
                <a:lnTo>
                  <a:pt x="938" y="1370"/>
                </a:lnTo>
                <a:lnTo>
                  <a:pt x="938" y="1163"/>
                </a:lnTo>
                <a:lnTo>
                  <a:pt x="985" y="1163"/>
                </a:lnTo>
                <a:lnTo>
                  <a:pt x="985" y="1346"/>
                </a:lnTo>
                <a:lnTo>
                  <a:pt x="998" y="1360"/>
                </a:lnTo>
                <a:lnTo>
                  <a:pt x="1021" y="1357"/>
                </a:lnTo>
                <a:lnTo>
                  <a:pt x="1021" y="1163"/>
                </a:lnTo>
                <a:lnTo>
                  <a:pt x="1068" y="1163"/>
                </a:lnTo>
                <a:close/>
                <a:moveTo>
                  <a:pt x="908" y="1163"/>
                </a:moveTo>
                <a:lnTo>
                  <a:pt x="908" y="1427"/>
                </a:lnTo>
                <a:lnTo>
                  <a:pt x="861" y="1440"/>
                </a:lnTo>
                <a:lnTo>
                  <a:pt x="861" y="1163"/>
                </a:lnTo>
                <a:lnTo>
                  <a:pt x="908" y="1163"/>
                </a:lnTo>
                <a:close/>
                <a:moveTo>
                  <a:pt x="1354" y="1240"/>
                </a:moveTo>
                <a:cubicBezTo>
                  <a:pt x="1354" y="1260"/>
                  <a:pt x="1353" y="1281"/>
                  <a:pt x="1348" y="1295"/>
                </a:cubicBezTo>
                <a:cubicBezTo>
                  <a:pt x="1343" y="1302"/>
                  <a:pt x="1338" y="1309"/>
                  <a:pt x="1336" y="1317"/>
                </a:cubicBezTo>
                <a:lnTo>
                  <a:pt x="1365" y="1386"/>
                </a:lnTo>
                <a:lnTo>
                  <a:pt x="1316" y="1385"/>
                </a:lnTo>
                <a:lnTo>
                  <a:pt x="1297" y="1321"/>
                </a:lnTo>
                <a:lnTo>
                  <a:pt x="1277" y="1321"/>
                </a:lnTo>
                <a:lnTo>
                  <a:pt x="1277" y="1385"/>
                </a:lnTo>
                <a:lnTo>
                  <a:pt x="1230" y="1387"/>
                </a:lnTo>
                <a:lnTo>
                  <a:pt x="1230" y="1163"/>
                </a:lnTo>
                <a:cubicBezTo>
                  <a:pt x="1260" y="1163"/>
                  <a:pt x="1289" y="1163"/>
                  <a:pt x="1318" y="1163"/>
                </a:cubicBezTo>
                <a:cubicBezTo>
                  <a:pt x="1345" y="1175"/>
                  <a:pt x="1348" y="1176"/>
                  <a:pt x="1354" y="1186"/>
                </a:cubicBezTo>
                <a:moveTo>
                  <a:pt x="1307" y="1210"/>
                </a:moveTo>
                <a:lnTo>
                  <a:pt x="1277" y="1210"/>
                </a:lnTo>
                <a:lnTo>
                  <a:pt x="1277" y="1285"/>
                </a:lnTo>
                <a:lnTo>
                  <a:pt x="1307" y="1285"/>
                </a:lnTo>
                <a:lnTo>
                  <a:pt x="1307" y="1210"/>
                </a:lnTo>
                <a:moveTo>
                  <a:pt x="537" y="1163"/>
                </a:moveTo>
                <a:lnTo>
                  <a:pt x="454" y="1470"/>
                </a:lnTo>
                <a:lnTo>
                  <a:pt x="511" y="1457"/>
                </a:lnTo>
                <a:lnTo>
                  <a:pt x="511" y="1516"/>
                </a:lnTo>
                <a:cubicBezTo>
                  <a:pt x="519" y="1523"/>
                  <a:pt x="526" y="1527"/>
                  <a:pt x="534" y="1527"/>
                </a:cubicBezTo>
                <a:lnTo>
                  <a:pt x="558" y="1523"/>
                </a:lnTo>
                <a:lnTo>
                  <a:pt x="578" y="1483"/>
                </a:lnTo>
                <a:lnTo>
                  <a:pt x="578" y="1164"/>
                </a:lnTo>
                <a:lnTo>
                  <a:pt x="625" y="1163"/>
                </a:lnTo>
                <a:lnTo>
                  <a:pt x="625" y="1502"/>
                </a:lnTo>
                <a:lnTo>
                  <a:pt x="601" y="1548"/>
                </a:lnTo>
                <a:cubicBezTo>
                  <a:pt x="583" y="1559"/>
                  <a:pt x="564" y="1571"/>
                  <a:pt x="546" y="1582"/>
                </a:cubicBezTo>
                <a:cubicBezTo>
                  <a:pt x="519" y="1576"/>
                  <a:pt x="493" y="1567"/>
                  <a:pt x="466" y="1547"/>
                </a:cubicBezTo>
                <a:lnTo>
                  <a:pt x="465" y="1517"/>
                </a:lnTo>
                <a:lnTo>
                  <a:pt x="384" y="1535"/>
                </a:lnTo>
                <a:lnTo>
                  <a:pt x="486" y="1163"/>
                </a:lnTo>
                <a:lnTo>
                  <a:pt x="537" y="1163"/>
                </a:lnTo>
                <a:close/>
                <a:moveTo>
                  <a:pt x="44" y="2569"/>
                </a:moveTo>
                <a:lnTo>
                  <a:pt x="44" y="2569"/>
                </a:lnTo>
                <a:lnTo>
                  <a:pt x="246" y="2386"/>
                </a:lnTo>
                <a:lnTo>
                  <a:pt x="246" y="2386"/>
                </a:lnTo>
                <a:lnTo>
                  <a:pt x="246" y="2230"/>
                </a:lnTo>
                <a:lnTo>
                  <a:pt x="0" y="2230"/>
                </a:lnTo>
                <a:lnTo>
                  <a:pt x="24" y="2197"/>
                </a:lnTo>
                <a:lnTo>
                  <a:pt x="24" y="2197"/>
                </a:lnTo>
                <a:lnTo>
                  <a:pt x="331" y="1775"/>
                </a:lnTo>
                <a:lnTo>
                  <a:pt x="148" y="1775"/>
                </a:lnTo>
                <a:lnTo>
                  <a:pt x="147" y="1775"/>
                </a:lnTo>
                <a:lnTo>
                  <a:pt x="115" y="1775"/>
                </a:lnTo>
                <a:lnTo>
                  <a:pt x="115" y="1166"/>
                </a:lnTo>
                <a:lnTo>
                  <a:pt x="294" y="1166"/>
                </a:lnTo>
                <a:lnTo>
                  <a:pt x="294" y="999"/>
                </a:lnTo>
                <a:lnTo>
                  <a:pt x="1187" y="999"/>
                </a:lnTo>
                <a:lnTo>
                  <a:pt x="1186" y="947"/>
                </a:lnTo>
                <a:cubicBezTo>
                  <a:pt x="1186" y="935"/>
                  <a:pt x="1182" y="922"/>
                  <a:pt x="1181" y="913"/>
                </a:cubicBezTo>
                <a:cubicBezTo>
                  <a:pt x="1179" y="895"/>
                  <a:pt x="1149" y="839"/>
                  <a:pt x="1145" y="821"/>
                </a:cubicBezTo>
                <a:cubicBezTo>
                  <a:pt x="1139" y="787"/>
                  <a:pt x="1146" y="795"/>
                  <a:pt x="1146" y="794"/>
                </a:cubicBezTo>
                <a:cubicBezTo>
                  <a:pt x="1143" y="785"/>
                  <a:pt x="1121" y="748"/>
                  <a:pt x="1117" y="747"/>
                </a:cubicBezTo>
                <a:cubicBezTo>
                  <a:pt x="1114" y="746"/>
                  <a:pt x="1112" y="724"/>
                  <a:pt x="1115" y="702"/>
                </a:cubicBezTo>
                <a:cubicBezTo>
                  <a:pt x="1117" y="691"/>
                  <a:pt x="1139" y="684"/>
                  <a:pt x="1137" y="683"/>
                </a:cubicBezTo>
                <a:cubicBezTo>
                  <a:pt x="1121" y="681"/>
                  <a:pt x="1102" y="616"/>
                  <a:pt x="1098" y="605"/>
                </a:cubicBezTo>
                <a:cubicBezTo>
                  <a:pt x="1079" y="549"/>
                  <a:pt x="1136" y="396"/>
                  <a:pt x="1201" y="378"/>
                </a:cubicBezTo>
                <a:cubicBezTo>
                  <a:pt x="1201" y="379"/>
                  <a:pt x="1202" y="380"/>
                  <a:pt x="1201" y="381"/>
                </a:cubicBezTo>
                <a:cubicBezTo>
                  <a:pt x="1181" y="444"/>
                  <a:pt x="1234" y="511"/>
                  <a:pt x="1261" y="571"/>
                </a:cubicBezTo>
                <a:cubicBezTo>
                  <a:pt x="1273" y="623"/>
                  <a:pt x="1272" y="636"/>
                  <a:pt x="1263" y="667"/>
                </a:cubicBezTo>
                <a:cubicBezTo>
                  <a:pt x="1258" y="655"/>
                  <a:pt x="1249" y="598"/>
                  <a:pt x="1216" y="577"/>
                </a:cubicBezTo>
                <a:cubicBezTo>
                  <a:pt x="1206" y="571"/>
                  <a:pt x="1166" y="520"/>
                  <a:pt x="1158" y="501"/>
                </a:cubicBezTo>
                <a:cubicBezTo>
                  <a:pt x="1151" y="484"/>
                  <a:pt x="1129" y="582"/>
                  <a:pt x="1135" y="614"/>
                </a:cubicBezTo>
                <a:cubicBezTo>
                  <a:pt x="1136" y="621"/>
                  <a:pt x="1140" y="652"/>
                  <a:pt x="1144" y="665"/>
                </a:cubicBezTo>
                <a:cubicBezTo>
                  <a:pt x="1151" y="688"/>
                  <a:pt x="1179" y="687"/>
                  <a:pt x="1191" y="698"/>
                </a:cubicBezTo>
                <a:cubicBezTo>
                  <a:pt x="1191" y="698"/>
                  <a:pt x="1202" y="682"/>
                  <a:pt x="1195" y="672"/>
                </a:cubicBezTo>
                <a:cubicBezTo>
                  <a:pt x="1184" y="653"/>
                  <a:pt x="1172" y="616"/>
                  <a:pt x="1176" y="607"/>
                </a:cubicBezTo>
                <a:cubicBezTo>
                  <a:pt x="1177" y="605"/>
                  <a:pt x="1188" y="607"/>
                  <a:pt x="1190" y="605"/>
                </a:cubicBezTo>
                <a:cubicBezTo>
                  <a:pt x="1195" y="602"/>
                  <a:pt x="1207" y="678"/>
                  <a:pt x="1259" y="707"/>
                </a:cubicBezTo>
                <a:cubicBezTo>
                  <a:pt x="1267" y="711"/>
                  <a:pt x="1257" y="720"/>
                  <a:pt x="1261" y="726"/>
                </a:cubicBezTo>
                <a:cubicBezTo>
                  <a:pt x="1265" y="731"/>
                  <a:pt x="1224" y="722"/>
                  <a:pt x="1228" y="727"/>
                </a:cubicBezTo>
                <a:cubicBezTo>
                  <a:pt x="1232" y="732"/>
                  <a:pt x="1218" y="745"/>
                  <a:pt x="1228" y="751"/>
                </a:cubicBezTo>
                <a:cubicBezTo>
                  <a:pt x="1242" y="761"/>
                  <a:pt x="1269" y="762"/>
                  <a:pt x="1288" y="768"/>
                </a:cubicBezTo>
                <a:cubicBezTo>
                  <a:pt x="1295" y="770"/>
                  <a:pt x="1269" y="776"/>
                  <a:pt x="1274" y="783"/>
                </a:cubicBezTo>
                <a:cubicBezTo>
                  <a:pt x="1277" y="788"/>
                  <a:pt x="1186" y="779"/>
                  <a:pt x="1189" y="785"/>
                </a:cubicBezTo>
                <a:cubicBezTo>
                  <a:pt x="1194" y="794"/>
                  <a:pt x="1178" y="824"/>
                  <a:pt x="1192" y="835"/>
                </a:cubicBezTo>
                <a:cubicBezTo>
                  <a:pt x="1201" y="842"/>
                  <a:pt x="1203" y="835"/>
                  <a:pt x="1215" y="840"/>
                </a:cubicBezTo>
                <a:cubicBezTo>
                  <a:pt x="1226" y="845"/>
                  <a:pt x="1198" y="803"/>
                  <a:pt x="1209" y="795"/>
                </a:cubicBezTo>
                <a:cubicBezTo>
                  <a:pt x="1214" y="792"/>
                  <a:pt x="1237" y="791"/>
                  <a:pt x="1243" y="795"/>
                </a:cubicBezTo>
                <a:cubicBezTo>
                  <a:pt x="1254" y="803"/>
                  <a:pt x="1239" y="818"/>
                  <a:pt x="1249" y="831"/>
                </a:cubicBezTo>
                <a:cubicBezTo>
                  <a:pt x="1262" y="846"/>
                  <a:pt x="1277" y="862"/>
                  <a:pt x="1297" y="862"/>
                </a:cubicBezTo>
                <a:cubicBezTo>
                  <a:pt x="1307" y="861"/>
                  <a:pt x="1301" y="879"/>
                  <a:pt x="1299" y="880"/>
                </a:cubicBezTo>
                <a:cubicBezTo>
                  <a:pt x="1276" y="885"/>
                  <a:pt x="1275" y="890"/>
                  <a:pt x="1209" y="880"/>
                </a:cubicBezTo>
                <a:lnTo>
                  <a:pt x="1210" y="924"/>
                </a:lnTo>
                <a:cubicBezTo>
                  <a:pt x="1212" y="932"/>
                  <a:pt x="1212" y="949"/>
                  <a:pt x="1219" y="975"/>
                </a:cubicBezTo>
                <a:lnTo>
                  <a:pt x="1219" y="999"/>
                </a:lnTo>
                <a:lnTo>
                  <a:pt x="1248" y="999"/>
                </a:lnTo>
                <a:lnTo>
                  <a:pt x="1248" y="952"/>
                </a:lnTo>
                <a:cubicBezTo>
                  <a:pt x="1243" y="942"/>
                  <a:pt x="1231" y="941"/>
                  <a:pt x="1227" y="933"/>
                </a:cubicBezTo>
                <a:cubicBezTo>
                  <a:pt x="1224" y="921"/>
                  <a:pt x="1226" y="908"/>
                  <a:pt x="1239" y="908"/>
                </a:cubicBezTo>
                <a:cubicBezTo>
                  <a:pt x="1245" y="909"/>
                  <a:pt x="1250" y="907"/>
                  <a:pt x="1259" y="911"/>
                </a:cubicBezTo>
                <a:cubicBezTo>
                  <a:pt x="1265" y="917"/>
                  <a:pt x="1270" y="930"/>
                  <a:pt x="1269" y="941"/>
                </a:cubicBezTo>
                <a:lnTo>
                  <a:pt x="1269" y="999"/>
                </a:lnTo>
                <a:lnTo>
                  <a:pt x="1305" y="999"/>
                </a:lnTo>
                <a:lnTo>
                  <a:pt x="1305" y="952"/>
                </a:lnTo>
                <a:cubicBezTo>
                  <a:pt x="1300" y="942"/>
                  <a:pt x="1288" y="941"/>
                  <a:pt x="1284" y="933"/>
                </a:cubicBezTo>
                <a:cubicBezTo>
                  <a:pt x="1281" y="921"/>
                  <a:pt x="1283" y="908"/>
                  <a:pt x="1296" y="908"/>
                </a:cubicBezTo>
                <a:cubicBezTo>
                  <a:pt x="1302" y="909"/>
                  <a:pt x="1307" y="907"/>
                  <a:pt x="1316" y="911"/>
                </a:cubicBezTo>
                <a:cubicBezTo>
                  <a:pt x="1322" y="917"/>
                  <a:pt x="1327" y="930"/>
                  <a:pt x="1326" y="941"/>
                </a:cubicBezTo>
                <a:lnTo>
                  <a:pt x="1326" y="999"/>
                </a:lnTo>
                <a:lnTo>
                  <a:pt x="1385" y="999"/>
                </a:lnTo>
                <a:cubicBezTo>
                  <a:pt x="1373" y="999"/>
                  <a:pt x="1396" y="882"/>
                  <a:pt x="1383" y="879"/>
                </a:cubicBezTo>
                <a:cubicBezTo>
                  <a:pt x="1372" y="877"/>
                  <a:pt x="1364" y="879"/>
                  <a:pt x="1359" y="873"/>
                </a:cubicBezTo>
                <a:lnTo>
                  <a:pt x="1359" y="873"/>
                </a:lnTo>
                <a:cubicBezTo>
                  <a:pt x="1355" y="869"/>
                  <a:pt x="1353" y="851"/>
                  <a:pt x="1359" y="850"/>
                </a:cubicBezTo>
                <a:cubicBezTo>
                  <a:pt x="1406" y="846"/>
                  <a:pt x="1408" y="793"/>
                  <a:pt x="1407" y="791"/>
                </a:cubicBezTo>
                <a:cubicBezTo>
                  <a:pt x="1407" y="785"/>
                  <a:pt x="1335" y="790"/>
                  <a:pt x="1317" y="782"/>
                </a:cubicBezTo>
                <a:cubicBezTo>
                  <a:pt x="1310" y="778"/>
                  <a:pt x="1319" y="768"/>
                  <a:pt x="1326" y="764"/>
                </a:cubicBezTo>
                <a:cubicBezTo>
                  <a:pt x="1342" y="755"/>
                  <a:pt x="1393" y="761"/>
                  <a:pt x="1412" y="759"/>
                </a:cubicBezTo>
                <a:cubicBezTo>
                  <a:pt x="1431" y="756"/>
                  <a:pt x="1446" y="733"/>
                  <a:pt x="1453" y="716"/>
                </a:cubicBezTo>
                <a:cubicBezTo>
                  <a:pt x="1453" y="715"/>
                  <a:pt x="1443" y="707"/>
                  <a:pt x="1430" y="712"/>
                </a:cubicBezTo>
                <a:cubicBezTo>
                  <a:pt x="1388" y="725"/>
                  <a:pt x="1285" y="730"/>
                  <a:pt x="1277" y="725"/>
                </a:cubicBezTo>
                <a:cubicBezTo>
                  <a:pt x="1270" y="720"/>
                  <a:pt x="1264" y="709"/>
                  <a:pt x="1282" y="704"/>
                </a:cubicBezTo>
                <a:cubicBezTo>
                  <a:pt x="1288" y="703"/>
                  <a:pt x="1355" y="709"/>
                  <a:pt x="1387" y="687"/>
                </a:cubicBezTo>
                <a:cubicBezTo>
                  <a:pt x="1414" y="668"/>
                  <a:pt x="1413" y="647"/>
                  <a:pt x="1424" y="620"/>
                </a:cubicBezTo>
                <a:cubicBezTo>
                  <a:pt x="1426" y="615"/>
                  <a:pt x="1438" y="621"/>
                  <a:pt x="1438" y="624"/>
                </a:cubicBezTo>
                <a:cubicBezTo>
                  <a:pt x="1439" y="632"/>
                  <a:pt x="1416" y="696"/>
                  <a:pt x="1417" y="698"/>
                </a:cubicBezTo>
                <a:cubicBezTo>
                  <a:pt x="1425" y="705"/>
                  <a:pt x="1454" y="686"/>
                  <a:pt x="1454" y="686"/>
                </a:cubicBezTo>
                <a:cubicBezTo>
                  <a:pt x="1463" y="658"/>
                  <a:pt x="1474" y="589"/>
                  <a:pt x="1461" y="566"/>
                </a:cubicBezTo>
                <a:cubicBezTo>
                  <a:pt x="1414" y="488"/>
                  <a:pt x="1386" y="397"/>
                  <a:pt x="1426" y="355"/>
                </a:cubicBezTo>
                <a:cubicBezTo>
                  <a:pt x="1426" y="356"/>
                  <a:pt x="1447" y="459"/>
                  <a:pt x="1497" y="531"/>
                </a:cubicBezTo>
                <a:cubicBezTo>
                  <a:pt x="1517" y="584"/>
                  <a:pt x="1487" y="659"/>
                  <a:pt x="1479" y="690"/>
                </a:cubicBezTo>
                <a:cubicBezTo>
                  <a:pt x="1478" y="689"/>
                  <a:pt x="1488" y="695"/>
                  <a:pt x="1484" y="721"/>
                </a:cubicBezTo>
                <a:cubicBezTo>
                  <a:pt x="1484" y="727"/>
                  <a:pt x="1487" y="734"/>
                  <a:pt x="1483" y="739"/>
                </a:cubicBezTo>
                <a:cubicBezTo>
                  <a:pt x="1474" y="747"/>
                  <a:pt x="1465" y="761"/>
                  <a:pt x="1464" y="761"/>
                </a:cubicBezTo>
                <a:cubicBezTo>
                  <a:pt x="1464" y="761"/>
                  <a:pt x="1454" y="763"/>
                  <a:pt x="1448" y="778"/>
                </a:cubicBezTo>
                <a:cubicBezTo>
                  <a:pt x="1434" y="814"/>
                  <a:pt x="1415" y="888"/>
                  <a:pt x="1412" y="921"/>
                </a:cubicBezTo>
                <a:lnTo>
                  <a:pt x="1406" y="999"/>
                </a:lnTo>
                <a:lnTo>
                  <a:pt x="2287" y="999"/>
                </a:lnTo>
                <a:lnTo>
                  <a:pt x="2287" y="1166"/>
                </a:lnTo>
                <a:lnTo>
                  <a:pt x="2490" y="1166"/>
                </a:lnTo>
                <a:lnTo>
                  <a:pt x="2490" y="1775"/>
                </a:lnTo>
                <a:lnTo>
                  <a:pt x="2458" y="1775"/>
                </a:lnTo>
                <a:lnTo>
                  <a:pt x="2457" y="1775"/>
                </a:lnTo>
                <a:lnTo>
                  <a:pt x="2275" y="1775"/>
                </a:lnTo>
                <a:lnTo>
                  <a:pt x="2605" y="2230"/>
                </a:lnTo>
                <a:lnTo>
                  <a:pt x="2351" y="2230"/>
                </a:lnTo>
                <a:lnTo>
                  <a:pt x="2351" y="2379"/>
                </a:lnTo>
                <a:lnTo>
                  <a:pt x="2582" y="2569"/>
                </a:lnTo>
                <a:lnTo>
                  <a:pt x="2582" y="2569"/>
                </a:lnTo>
                <a:lnTo>
                  <a:pt x="2582" y="2569"/>
                </a:lnTo>
                <a:cubicBezTo>
                  <a:pt x="2582" y="2570"/>
                  <a:pt x="2597" y="2589"/>
                  <a:pt x="2595" y="2625"/>
                </a:cubicBezTo>
                <a:cubicBezTo>
                  <a:pt x="2454" y="3145"/>
                  <a:pt x="2204" y="3379"/>
                  <a:pt x="1760" y="3554"/>
                </a:cubicBezTo>
                <a:lnTo>
                  <a:pt x="1763" y="3552"/>
                </a:lnTo>
                <a:lnTo>
                  <a:pt x="1959" y="3921"/>
                </a:lnTo>
                <a:lnTo>
                  <a:pt x="1943" y="3921"/>
                </a:lnTo>
                <a:lnTo>
                  <a:pt x="1921" y="3921"/>
                </a:lnTo>
                <a:lnTo>
                  <a:pt x="1726" y="3921"/>
                </a:lnTo>
                <a:lnTo>
                  <a:pt x="1726" y="4019"/>
                </a:lnTo>
                <a:lnTo>
                  <a:pt x="1693" y="4019"/>
                </a:lnTo>
                <a:lnTo>
                  <a:pt x="1693" y="4019"/>
                </a:lnTo>
                <a:lnTo>
                  <a:pt x="1386" y="4019"/>
                </a:lnTo>
                <a:lnTo>
                  <a:pt x="1386" y="4092"/>
                </a:lnTo>
                <a:cubicBezTo>
                  <a:pt x="1414" y="4111"/>
                  <a:pt x="1432" y="4143"/>
                  <a:pt x="1432" y="4179"/>
                </a:cubicBezTo>
                <a:cubicBezTo>
                  <a:pt x="1432" y="4238"/>
                  <a:pt x="1384" y="4285"/>
                  <a:pt x="1326" y="4285"/>
                </a:cubicBezTo>
                <a:cubicBezTo>
                  <a:pt x="1267" y="4285"/>
                  <a:pt x="1219" y="4238"/>
                  <a:pt x="1219" y="4179"/>
                </a:cubicBezTo>
                <a:cubicBezTo>
                  <a:pt x="1219" y="4144"/>
                  <a:pt x="1236" y="4113"/>
                  <a:pt x="1263" y="4093"/>
                </a:cubicBezTo>
                <a:lnTo>
                  <a:pt x="1263" y="4019"/>
                </a:lnTo>
                <a:lnTo>
                  <a:pt x="956" y="4019"/>
                </a:lnTo>
                <a:lnTo>
                  <a:pt x="956" y="4019"/>
                </a:lnTo>
                <a:lnTo>
                  <a:pt x="924" y="4019"/>
                </a:lnTo>
                <a:lnTo>
                  <a:pt x="924" y="3921"/>
                </a:lnTo>
                <a:lnTo>
                  <a:pt x="924" y="3919"/>
                </a:lnTo>
                <a:lnTo>
                  <a:pt x="924" y="3919"/>
                </a:lnTo>
                <a:lnTo>
                  <a:pt x="924" y="3921"/>
                </a:lnTo>
                <a:lnTo>
                  <a:pt x="818" y="3921"/>
                </a:lnTo>
                <a:lnTo>
                  <a:pt x="781" y="3921"/>
                </a:lnTo>
                <a:lnTo>
                  <a:pt x="739" y="3921"/>
                </a:lnTo>
                <a:lnTo>
                  <a:pt x="706" y="3921"/>
                </a:lnTo>
                <a:lnTo>
                  <a:pt x="702" y="3921"/>
                </a:lnTo>
                <a:lnTo>
                  <a:pt x="895" y="3554"/>
                </a:lnTo>
                <a:cubicBezTo>
                  <a:pt x="468" y="3403"/>
                  <a:pt x="179" y="3139"/>
                  <a:pt x="43" y="2625"/>
                </a:cubicBezTo>
                <a:lnTo>
                  <a:pt x="42" y="2625"/>
                </a:lnTo>
                <a:cubicBezTo>
                  <a:pt x="39" y="2603"/>
                  <a:pt x="42" y="2583"/>
                  <a:pt x="44" y="2569"/>
                </a:cubicBezTo>
                <a:close/>
                <a:moveTo>
                  <a:pt x="62" y="2583"/>
                </a:moveTo>
                <a:lnTo>
                  <a:pt x="93" y="2607"/>
                </a:lnTo>
                <a:lnTo>
                  <a:pt x="93" y="2607"/>
                </a:lnTo>
                <a:lnTo>
                  <a:pt x="310" y="2419"/>
                </a:lnTo>
                <a:lnTo>
                  <a:pt x="634" y="2419"/>
                </a:lnTo>
                <a:cubicBezTo>
                  <a:pt x="633" y="2409"/>
                  <a:pt x="632" y="2399"/>
                  <a:pt x="632" y="2389"/>
                </a:cubicBezTo>
                <a:lnTo>
                  <a:pt x="617" y="2389"/>
                </a:lnTo>
                <a:lnTo>
                  <a:pt x="604" y="2389"/>
                </a:lnTo>
                <a:lnTo>
                  <a:pt x="279" y="2389"/>
                </a:lnTo>
                <a:lnTo>
                  <a:pt x="62" y="2583"/>
                </a:lnTo>
                <a:close/>
                <a:moveTo>
                  <a:pt x="637" y="1875"/>
                </a:moveTo>
                <a:lnTo>
                  <a:pt x="637" y="1875"/>
                </a:lnTo>
                <a:cubicBezTo>
                  <a:pt x="751" y="1802"/>
                  <a:pt x="927" y="1730"/>
                  <a:pt x="1134" y="1704"/>
                </a:cubicBezTo>
                <a:cubicBezTo>
                  <a:pt x="873" y="1770"/>
                  <a:pt x="674" y="1989"/>
                  <a:pt x="637" y="2260"/>
                </a:cubicBezTo>
                <a:lnTo>
                  <a:pt x="637" y="1875"/>
                </a:lnTo>
                <a:close/>
                <a:moveTo>
                  <a:pt x="1355" y="977"/>
                </a:moveTo>
                <a:cubicBezTo>
                  <a:pt x="1356" y="952"/>
                  <a:pt x="1348" y="949"/>
                  <a:pt x="1344" y="940"/>
                </a:cubicBezTo>
                <a:cubicBezTo>
                  <a:pt x="1342" y="938"/>
                  <a:pt x="1339" y="916"/>
                  <a:pt x="1352" y="916"/>
                </a:cubicBezTo>
                <a:cubicBezTo>
                  <a:pt x="1360" y="914"/>
                  <a:pt x="1368" y="915"/>
                  <a:pt x="1375" y="922"/>
                </a:cubicBezTo>
                <a:lnTo>
                  <a:pt x="1376" y="977"/>
                </a:lnTo>
                <a:lnTo>
                  <a:pt x="1355" y="977"/>
                </a:lnTo>
                <a:close/>
                <a:moveTo>
                  <a:pt x="1376" y="323"/>
                </a:moveTo>
                <a:cubicBezTo>
                  <a:pt x="1376" y="324"/>
                  <a:pt x="1376" y="325"/>
                  <a:pt x="1376" y="326"/>
                </a:cubicBezTo>
                <a:cubicBezTo>
                  <a:pt x="1355" y="390"/>
                  <a:pt x="1383" y="457"/>
                  <a:pt x="1410" y="516"/>
                </a:cubicBezTo>
                <a:cubicBezTo>
                  <a:pt x="1429" y="566"/>
                  <a:pt x="1407" y="602"/>
                  <a:pt x="1384" y="616"/>
                </a:cubicBezTo>
                <a:cubicBezTo>
                  <a:pt x="1370" y="625"/>
                  <a:pt x="1367" y="629"/>
                  <a:pt x="1357" y="631"/>
                </a:cubicBezTo>
                <a:cubicBezTo>
                  <a:pt x="1361" y="619"/>
                  <a:pt x="1377" y="570"/>
                  <a:pt x="1365" y="533"/>
                </a:cubicBezTo>
                <a:lnTo>
                  <a:pt x="1339" y="453"/>
                </a:lnTo>
                <a:cubicBezTo>
                  <a:pt x="1337" y="447"/>
                  <a:pt x="1324" y="481"/>
                  <a:pt x="1322" y="477"/>
                </a:cubicBezTo>
                <a:cubicBezTo>
                  <a:pt x="1298" y="427"/>
                  <a:pt x="1305" y="365"/>
                  <a:pt x="1376" y="323"/>
                </a:cubicBezTo>
                <a:close/>
                <a:moveTo>
                  <a:pt x="1290" y="315"/>
                </a:moveTo>
                <a:cubicBezTo>
                  <a:pt x="1290" y="316"/>
                  <a:pt x="1291" y="317"/>
                  <a:pt x="1291" y="318"/>
                </a:cubicBezTo>
                <a:cubicBezTo>
                  <a:pt x="1270" y="382"/>
                  <a:pt x="1298" y="449"/>
                  <a:pt x="1325" y="509"/>
                </a:cubicBezTo>
                <a:cubicBezTo>
                  <a:pt x="1337" y="561"/>
                  <a:pt x="1328" y="582"/>
                  <a:pt x="1319" y="613"/>
                </a:cubicBezTo>
                <a:cubicBezTo>
                  <a:pt x="1314" y="601"/>
                  <a:pt x="1304" y="556"/>
                  <a:pt x="1280" y="525"/>
                </a:cubicBezTo>
                <a:cubicBezTo>
                  <a:pt x="1224" y="455"/>
                  <a:pt x="1194" y="343"/>
                  <a:pt x="1290" y="315"/>
                </a:cubicBezTo>
                <a:close/>
                <a:moveTo>
                  <a:pt x="1537" y="225"/>
                </a:moveTo>
                <a:cubicBezTo>
                  <a:pt x="1515" y="259"/>
                  <a:pt x="1495" y="294"/>
                  <a:pt x="1472" y="328"/>
                </a:cubicBezTo>
                <a:lnTo>
                  <a:pt x="1472" y="328"/>
                </a:lnTo>
                <a:lnTo>
                  <a:pt x="1591" y="242"/>
                </a:lnTo>
                <a:lnTo>
                  <a:pt x="1591" y="242"/>
                </a:lnTo>
                <a:cubicBezTo>
                  <a:pt x="1600" y="232"/>
                  <a:pt x="1607" y="215"/>
                  <a:pt x="1602" y="206"/>
                </a:cubicBezTo>
                <a:cubicBezTo>
                  <a:pt x="1599" y="197"/>
                  <a:pt x="1591" y="192"/>
                  <a:pt x="1582" y="191"/>
                </a:cubicBezTo>
                <a:cubicBezTo>
                  <a:pt x="1560" y="186"/>
                  <a:pt x="1547" y="210"/>
                  <a:pt x="1537" y="225"/>
                </a:cubicBezTo>
                <a:lnTo>
                  <a:pt x="1537" y="225"/>
                </a:lnTo>
                <a:close/>
                <a:moveTo>
                  <a:pt x="1370" y="118"/>
                </a:moveTo>
                <a:cubicBezTo>
                  <a:pt x="1365" y="162"/>
                  <a:pt x="1363" y="204"/>
                  <a:pt x="1358" y="248"/>
                </a:cubicBezTo>
                <a:lnTo>
                  <a:pt x="1358" y="248"/>
                </a:lnTo>
                <a:lnTo>
                  <a:pt x="1433" y="104"/>
                </a:lnTo>
                <a:lnTo>
                  <a:pt x="1433" y="104"/>
                </a:lnTo>
                <a:cubicBezTo>
                  <a:pt x="1436" y="89"/>
                  <a:pt x="1434" y="70"/>
                  <a:pt x="1425" y="65"/>
                </a:cubicBezTo>
                <a:cubicBezTo>
                  <a:pt x="1417" y="59"/>
                  <a:pt x="1407" y="59"/>
                  <a:pt x="1397" y="63"/>
                </a:cubicBezTo>
                <a:cubicBezTo>
                  <a:pt x="1373" y="70"/>
                  <a:pt x="1372" y="99"/>
                  <a:pt x="1370" y="118"/>
                </a:cubicBezTo>
                <a:lnTo>
                  <a:pt x="1370" y="118"/>
                </a:lnTo>
                <a:close/>
                <a:moveTo>
                  <a:pt x="1455" y="167"/>
                </a:moveTo>
                <a:cubicBezTo>
                  <a:pt x="1441" y="208"/>
                  <a:pt x="1431" y="250"/>
                  <a:pt x="1416" y="291"/>
                </a:cubicBezTo>
                <a:lnTo>
                  <a:pt x="1416" y="291"/>
                </a:lnTo>
                <a:lnTo>
                  <a:pt x="1510" y="169"/>
                </a:lnTo>
                <a:lnTo>
                  <a:pt x="1510" y="169"/>
                </a:lnTo>
                <a:cubicBezTo>
                  <a:pt x="1516" y="156"/>
                  <a:pt x="1518" y="137"/>
                  <a:pt x="1513" y="129"/>
                </a:cubicBezTo>
                <a:cubicBezTo>
                  <a:pt x="1507" y="121"/>
                  <a:pt x="1498" y="118"/>
                  <a:pt x="1490" y="120"/>
                </a:cubicBezTo>
                <a:cubicBezTo>
                  <a:pt x="1468" y="120"/>
                  <a:pt x="1461" y="148"/>
                  <a:pt x="1455" y="167"/>
                </a:cubicBezTo>
                <a:lnTo>
                  <a:pt x="1455" y="167"/>
                </a:lnTo>
                <a:close/>
                <a:moveTo>
                  <a:pt x="1536" y="441"/>
                </a:moveTo>
                <a:lnTo>
                  <a:pt x="1753" y="387"/>
                </a:lnTo>
                <a:lnTo>
                  <a:pt x="1753" y="387"/>
                </a:lnTo>
                <a:cubicBezTo>
                  <a:pt x="1766" y="382"/>
                  <a:pt x="1770" y="371"/>
                  <a:pt x="1774" y="361"/>
                </a:cubicBezTo>
                <a:cubicBezTo>
                  <a:pt x="1772" y="349"/>
                  <a:pt x="1764" y="339"/>
                  <a:pt x="1750" y="334"/>
                </a:cubicBezTo>
                <a:lnTo>
                  <a:pt x="1750" y="334"/>
                </a:lnTo>
                <a:lnTo>
                  <a:pt x="1722" y="337"/>
                </a:lnTo>
                <a:lnTo>
                  <a:pt x="1536" y="441"/>
                </a:lnTo>
                <a:close/>
                <a:moveTo>
                  <a:pt x="1600" y="289"/>
                </a:moveTo>
                <a:cubicBezTo>
                  <a:pt x="1566" y="322"/>
                  <a:pt x="1536" y="356"/>
                  <a:pt x="1501" y="389"/>
                </a:cubicBezTo>
                <a:lnTo>
                  <a:pt x="1501" y="389"/>
                </a:lnTo>
                <a:lnTo>
                  <a:pt x="1667" y="315"/>
                </a:lnTo>
                <a:lnTo>
                  <a:pt x="1667" y="315"/>
                </a:lnTo>
                <a:cubicBezTo>
                  <a:pt x="1680" y="305"/>
                  <a:pt x="1691" y="288"/>
                  <a:pt x="1687" y="278"/>
                </a:cubicBezTo>
                <a:cubicBezTo>
                  <a:pt x="1684" y="268"/>
                  <a:pt x="1674" y="262"/>
                  <a:pt x="1663" y="260"/>
                </a:cubicBezTo>
                <a:cubicBezTo>
                  <a:pt x="1636" y="251"/>
                  <a:pt x="1615" y="274"/>
                  <a:pt x="1600" y="289"/>
                </a:cubicBezTo>
                <a:lnTo>
                  <a:pt x="1600" y="289"/>
                </a:lnTo>
                <a:close/>
                <a:moveTo>
                  <a:pt x="1566" y="587"/>
                </a:moveTo>
                <a:lnTo>
                  <a:pt x="1931" y="615"/>
                </a:lnTo>
                <a:lnTo>
                  <a:pt x="1931" y="615"/>
                </a:lnTo>
                <a:cubicBezTo>
                  <a:pt x="1947" y="613"/>
                  <a:pt x="1963" y="608"/>
                  <a:pt x="1971" y="592"/>
                </a:cubicBezTo>
                <a:cubicBezTo>
                  <a:pt x="1976" y="579"/>
                  <a:pt x="1970" y="565"/>
                  <a:pt x="1961" y="555"/>
                </a:cubicBezTo>
                <a:cubicBezTo>
                  <a:pt x="1951" y="548"/>
                  <a:pt x="1940" y="543"/>
                  <a:pt x="1928" y="542"/>
                </a:cubicBezTo>
                <a:cubicBezTo>
                  <a:pt x="1807" y="557"/>
                  <a:pt x="1686" y="572"/>
                  <a:pt x="1566" y="587"/>
                </a:cubicBezTo>
                <a:lnTo>
                  <a:pt x="1566" y="587"/>
                </a:lnTo>
                <a:close/>
                <a:moveTo>
                  <a:pt x="1549" y="513"/>
                </a:moveTo>
                <a:lnTo>
                  <a:pt x="1836" y="494"/>
                </a:lnTo>
                <a:lnTo>
                  <a:pt x="1836" y="494"/>
                </a:lnTo>
                <a:cubicBezTo>
                  <a:pt x="1845" y="491"/>
                  <a:pt x="1857" y="483"/>
                  <a:pt x="1859" y="474"/>
                </a:cubicBezTo>
                <a:cubicBezTo>
                  <a:pt x="1863" y="459"/>
                  <a:pt x="1860" y="442"/>
                  <a:pt x="1846" y="435"/>
                </a:cubicBezTo>
                <a:cubicBezTo>
                  <a:pt x="1834" y="426"/>
                  <a:pt x="1817" y="430"/>
                  <a:pt x="1804" y="433"/>
                </a:cubicBezTo>
                <a:lnTo>
                  <a:pt x="1804" y="433"/>
                </a:lnTo>
                <a:lnTo>
                  <a:pt x="1549" y="513"/>
                </a:lnTo>
                <a:close/>
                <a:moveTo>
                  <a:pt x="2026" y="758"/>
                </a:moveTo>
                <a:cubicBezTo>
                  <a:pt x="2043" y="760"/>
                  <a:pt x="2056" y="754"/>
                  <a:pt x="2068" y="748"/>
                </a:cubicBezTo>
                <a:cubicBezTo>
                  <a:pt x="2080" y="737"/>
                  <a:pt x="2086" y="720"/>
                  <a:pt x="2077" y="705"/>
                </a:cubicBezTo>
                <a:cubicBezTo>
                  <a:pt x="2058" y="673"/>
                  <a:pt x="2017" y="684"/>
                  <a:pt x="1983" y="682"/>
                </a:cubicBezTo>
                <a:lnTo>
                  <a:pt x="1983" y="682"/>
                </a:lnTo>
                <a:lnTo>
                  <a:pt x="1590" y="669"/>
                </a:lnTo>
                <a:lnTo>
                  <a:pt x="1557" y="669"/>
                </a:lnTo>
                <a:lnTo>
                  <a:pt x="2026" y="758"/>
                </a:lnTo>
                <a:close/>
                <a:moveTo>
                  <a:pt x="2173" y="955"/>
                </a:moveTo>
                <a:cubicBezTo>
                  <a:pt x="2187" y="958"/>
                  <a:pt x="2201" y="951"/>
                  <a:pt x="2211" y="941"/>
                </a:cubicBezTo>
                <a:cubicBezTo>
                  <a:pt x="2221" y="929"/>
                  <a:pt x="2222" y="913"/>
                  <a:pt x="2219" y="900"/>
                </a:cubicBezTo>
                <a:cubicBezTo>
                  <a:pt x="2213" y="883"/>
                  <a:pt x="2196" y="879"/>
                  <a:pt x="2182" y="876"/>
                </a:cubicBezTo>
                <a:lnTo>
                  <a:pt x="2182" y="876"/>
                </a:lnTo>
                <a:lnTo>
                  <a:pt x="1547" y="736"/>
                </a:lnTo>
                <a:lnTo>
                  <a:pt x="2173" y="955"/>
                </a:lnTo>
                <a:close/>
                <a:moveTo>
                  <a:pt x="1324" y="91"/>
                </a:moveTo>
                <a:cubicBezTo>
                  <a:pt x="1314" y="144"/>
                  <a:pt x="1301" y="196"/>
                  <a:pt x="1291" y="250"/>
                </a:cubicBezTo>
                <a:lnTo>
                  <a:pt x="1291" y="250"/>
                </a:lnTo>
                <a:lnTo>
                  <a:pt x="1262" y="48"/>
                </a:lnTo>
                <a:lnTo>
                  <a:pt x="1262" y="48"/>
                </a:lnTo>
                <a:cubicBezTo>
                  <a:pt x="1264" y="29"/>
                  <a:pt x="1273" y="7"/>
                  <a:pt x="1284" y="5"/>
                </a:cubicBezTo>
                <a:cubicBezTo>
                  <a:pt x="1295" y="0"/>
                  <a:pt x="1307" y="5"/>
                  <a:pt x="1315" y="13"/>
                </a:cubicBezTo>
                <a:cubicBezTo>
                  <a:pt x="1339" y="32"/>
                  <a:pt x="1330" y="66"/>
                  <a:pt x="1324" y="91"/>
                </a:cubicBezTo>
                <a:lnTo>
                  <a:pt x="1324" y="91"/>
                </a:lnTo>
                <a:close/>
                <a:moveTo>
                  <a:pt x="1218" y="118"/>
                </a:moveTo>
                <a:cubicBezTo>
                  <a:pt x="1223" y="162"/>
                  <a:pt x="1225" y="204"/>
                  <a:pt x="1230" y="248"/>
                </a:cubicBezTo>
                <a:lnTo>
                  <a:pt x="1230" y="248"/>
                </a:lnTo>
                <a:lnTo>
                  <a:pt x="1155" y="104"/>
                </a:lnTo>
                <a:lnTo>
                  <a:pt x="1155" y="104"/>
                </a:lnTo>
                <a:cubicBezTo>
                  <a:pt x="1152" y="89"/>
                  <a:pt x="1154" y="70"/>
                  <a:pt x="1163" y="65"/>
                </a:cubicBezTo>
                <a:cubicBezTo>
                  <a:pt x="1171" y="59"/>
                  <a:pt x="1181" y="59"/>
                  <a:pt x="1190" y="63"/>
                </a:cubicBezTo>
                <a:cubicBezTo>
                  <a:pt x="1215" y="70"/>
                  <a:pt x="1216" y="99"/>
                  <a:pt x="1218" y="118"/>
                </a:cubicBezTo>
                <a:lnTo>
                  <a:pt x="1218" y="118"/>
                </a:lnTo>
                <a:close/>
                <a:moveTo>
                  <a:pt x="1136" y="160"/>
                </a:moveTo>
                <a:cubicBezTo>
                  <a:pt x="1153" y="202"/>
                  <a:pt x="1166" y="244"/>
                  <a:pt x="1183" y="286"/>
                </a:cubicBezTo>
                <a:lnTo>
                  <a:pt x="1183" y="286"/>
                </a:lnTo>
                <a:lnTo>
                  <a:pt x="1070" y="162"/>
                </a:lnTo>
                <a:lnTo>
                  <a:pt x="1070" y="162"/>
                </a:lnTo>
                <a:cubicBezTo>
                  <a:pt x="1063" y="149"/>
                  <a:pt x="1060" y="129"/>
                  <a:pt x="1068" y="122"/>
                </a:cubicBezTo>
                <a:cubicBezTo>
                  <a:pt x="1074" y="113"/>
                  <a:pt x="1084" y="111"/>
                  <a:pt x="1095" y="112"/>
                </a:cubicBezTo>
                <a:cubicBezTo>
                  <a:pt x="1121" y="113"/>
                  <a:pt x="1129" y="141"/>
                  <a:pt x="1136" y="160"/>
                </a:cubicBezTo>
                <a:lnTo>
                  <a:pt x="1136" y="160"/>
                </a:lnTo>
                <a:close/>
                <a:moveTo>
                  <a:pt x="1058" y="212"/>
                </a:moveTo>
                <a:cubicBezTo>
                  <a:pt x="1085" y="248"/>
                  <a:pt x="1108" y="286"/>
                  <a:pt x="1136" y="322"/>
                </a:cubicBezTo>
                <a:lnTo>
                  <a:pt x="1136" y="322"/>
                </a:lnTo>
                <a:lnTo>
                  <a:pt x="994" y="231"/>
                </a:lnTo>
                <a:lnTo>
                  <a:pt x="994" y="231"/>
                </a:lnTo>
                <a:cubicBezTo>
                  <a:pt x="983" y="220"/>
                  <a:pt x="976" y="202"/>
                  <a:pt x="981" y="193"/>
                </a:cubicBezTo>
                <a:cubicBezTo>
                  <a:pt x="985" y="183"/>
                  <a:pt x="994" y="177"/>
                  <a:pt x="1004" y="176"/>
                </a:cubicBezTo>
                <a:cubicBezTo>
                  <a:pt x="1030" y="170"/>
                  <a:pt x="1046" y="195"/>
                  <a:pt x="1058" y="212"/>
                </a:cubicBezTo>
                <a:lnTo>
                  <a:pt x="1058" y="212"/>
                </a:lnTo>
                <a:close/>
                <a:moveTo>
                  <a:pt x="400" y="961"/>
                </a:moveTo>
                <a:cubicBezTo>
                  <a:pt x="384" y="964"/>
                  <a:pt x="369" y="957"/>
                  <a:pt x="359" y="947"/>
                </a:cubicBezTo>
                <a:cubicBezTo>
                  <a:pt x="348" y="935"/>
                  <a:pt x="347" y="918"/>
                  <a:pt x="351" y="905"/>
                </a:cubicBezTo>
                <a:cubicBezTo>
                  <a:pt x="357" y="888"/>
                  <a:pt x="376" y="885"/>
                  <a:pt x="391" y="882"/>
                </a:cubicBezTo>
                <a:lnTo>
                  <a:pt x="391" y="882"/>
                </a:lnTo>
                <a:lnTo>
                  <a:pt x="1074" y="752"/>
                </a:lnTo>
                <a:lnTo>
                  <a:pt x="400" y="961"/>
                </a:lnTo>
                <a:close/>
                <a:moveTo>
                  <a:pt x="552" y="760"/>
                </a:moveTo>
                <a:cubicBezTo>
                  <a:pt x="535" y="762"/>
                  <a:pt x="522" y="757"/>
                  <a:pt x="510" y="750"/>
                </a:cubicBezTo>
                <a:cubicBezTo>
                  <a:pt x="498" y="740"/>
                  <a:pt x="492" y="722"/>
                  <a:pt x="500" y="707"/>
                </a:cubicBezTo>
                <a:cubicBezTo>
                  <a:pt x="520" y="675"/>
                  <a:pt x="560" y="686"/>
                  <a:pt x="594" y="683"/>
                </a:cubicBezTo>
                <a:lnTo>
                  <a:pt x="594" y="683"/>
                </a:lnTo>
                <a:lnTo>
                  <a:pt x="987" y="669"/>
                </a:lnTo>
                <a:lnTo>
                  <a:pt x="1020" y="669"/>
                </a:lnTo>
                <a:lnTo>
                  <a:pt x="552" y="760"/>
                </a:lnTo>
                <a:close/>
                <a:moveTo>
                  <a:pt x="1010" y="586"/>
                </a:moveTo>
                <a:lnTo>
                  <a:pt x="645" y="613"/>
                </a:lnTo>
                <a:lnTo>
                  <a:pt x="645" y="613"/>
                </a:lnTo>
                <a:cubicBezTo>
                  <a:pt x="629" y="611"/>
                  <a:pt x="613" y="605"/>
                  <a:pt x="605" y="588"/>
                </a:cubicBezTo>
                <a:cubicBezTo>
                  <a:pt x="600" y="574"/>
                  <a:pt x="607" y="560"/>
                  <a:pt x="615" y="550"/>
                </a:cubicBezTo>
                <a:cubicBezTo>
                  <a:pt x="625" y="543"/>
                  <a:pt x="636" y="537"/>
                  <a:pt x="649" y="537"/>
                </a:cubicBezTo>
                <a:cubicBezTo>
                  <a:pt x="769" y="553"/>
                  <a:pt x="890" y="569"/>
                  <a:pt x="1010" y="586"/>
                </a:cubicBezTo>
                <a:lnTo>
                  <a:pt x="1010" y="586"/>
                </a:lnTo>
                <a:close/>
                <a:moveTo>
                  <a:pt x="1041" y="514"/>
                </a:moveTo>
                <a:lnTo>
                  <a:pt x="734" y="493"/>
                </a:lnTo>
                <a:lnTo>
                  <a:pt x="734" y="493"/>
                </a:lnTo>
                <a:cubicBezTo>
                  <a:pt x="724" y="490"/>
                  <a:pt x="712" y="482"/>
                  <a:pt x="709" y="472"/>
                </a:cubicBezTo>
                <a:cubicBezTo>
                  <a:pt x="705" y="456"/>
                  <a:pt x="708" y="438"/>
                  <a:pt x="723" y="430"/>
                </a:cubicBezTo>
                <a:cubicBezTo>
                  <a:pt x="736" y="420"/>
                  <a:pt x="754" y="424"/>
                  <a:pt x="768" y="428"/>
                </a:cubicBezTo>
                <a:lnTo>
                  <a:pt x="768" y="428"/>
                </a:lnTo>
                <a:lnTo>
                  <a:pt x="1041" y="514"/>
                </a:lnTo>
                <a:close/>
                <a:moveTo>
                  <a:pt x="1060" y="444"/>
                </a:moveTo>
                <a:lnTo>
                  <a:pt x="825" y="395"/>
                </a:lnTo>
                <a:lnTo>
                  <a:pt x="825" y="395"/>
                </a:lnTo>
                <a:cubicBezTo>
                  <a:pt x="811" y="389"/>
                  <a:pt x="806" y="376"/>
                  <a:pt x="801" y="364"/>
                </a:cubicBezTo>
                <a:cubicBezTo>
                  <a:pt x="802" y="350"/>
                  <a:pt x="810" y="336"/>
                  <a:pt x="825" y="329"/>
                </a:cubicBezTo>
                <a:lnTo>
                  <a:pt x="825" y="329"/>
                </a:lnTo>
                <a:lnTo>
                  <a:pt x="854" y="330"/>
                </a:lnTo>
                <a:lnTo>
                  <a:pt x="1060" y="444"/>
                </a:lnTo>
                <a:close/>
                <a:moveTo>
                  <a:pt x="984" y="280"/>
                </a:moveTo>
                <a:cubicBezTo>
                  <a:pt x="1022" y="314"/>
                  <a:pt x="1057" y="351"/>
                  <a:pt x="1096" y="385"/>
                </a:cubicBezTo>
                <a:lnTo>
                  <a:pt x="1096" y="385"/>
                </a:lnTo>
                <a:lnTo>
                  <a:pt x="917" y="315"/>
                </a:lnTo>
                <a:lnTo>
                  <a:pt x="917" y="315"/>
                </a:lnTo>
                <a:cubicBezTo>
                  <a:pt x="902" y="305"/>
                  <a:pt x="889" y="286"/>
                  <a:pt x="893" y="275"/>
                </a:cubicBezTo>
                <a:cubicBezTo>
                  <a:pt x="895" y="263"/>
                  <a:pt x="905" y="255"/>
                  <a:pt x="916" y="251"/>
                </a:cubicBezTo>
                <a:cubicBezTo>
                  <a:pt x="943" y="238"/>
                  <a:pt x="967" y="263"/>
                  <a:pt x="984" y="280"/>
                </a:cubicBezTo>
                <a:lnTo>
                  <a:pt x="984" y="280"/>
                </a:lnTo>
                <a:close/>
                <a:moveTo>
                  <a:pt x="1538" y="1163"/>
                </a:moveTo>
                <a:lnTo>
                  <a:pt x="1584" y="1163"/>
                </a:lnTo>
                <a:lnTo>
                  <a:pt x="1585" y="1405"/>
                </a:lnTo>
                <a:lnTo>
                  <a:pt x="1538" y="1398"/>
                </a:lnTo>
                <a:lnTo>
                  <a:pt x="1538" y="1163"/>
                </a:lnTo>
                <a:close/>
                <a:moveTo>
                  <a:pt x="702" y="1163"/>
                </a:moveTo>
                <a:lnTo>
                  <a:pt x="784" y="1342"/>
                </a:lnTo>
                <a:lnTo>
                  <a:pt x="784" y="1240"/>
                </a:lnTo>
                <a:lnTo>
                  <a:pt x="765" y="1214"/>
                </a:lnTo>
                <a:lnTo>
                  <a:pt x="765" y="1163"/>
                </a:lnTo>
                <a:lnTo>
                  <a:pt x="811" y="1163"/>
                </a:lnTo>
                <a:lnTo>
                  <a:pt x="811" y="1206"/>
                </a:lnTo>
                <a:lnTo>
                  <a:pt x="831" y="1229"/>
                </a:lnTo>
                <a:lnTo>
                  <a:pt x="831" y="1449"/>
                </a:lnTo>
                <a:lnTo>
                  <a:pt x="791" y="1461"/>
                </a:lnTo>
                <a:lnTo>
                  <a:pt x="702" y="1276"/>
                </a:lnTo>
                <a:lnTo>
                  <a:pt x="702" y="1409"/>
                </a:lnTo>
                <a:lnTo>
                  <a:pt x="724" y="1421"/>
                </a:lnTo>
                <a:lnTo>
                  <a:pt x="724" y="1486"/>
                </a:lnTo>
                <a:lnTo>
                  <a:pt x="677" y="1506"/>
                </a:lnTo>
                <a:lnTo>
                  <a:pt x="677" y="1459"/>
                </a:lnTo>
                <a:lnTo>
                  <a:pt x="655" y="1439"/>
                </a:lnTo>
                <a:lnTo>
                  <a:pt x="655" y="1163"/>
                </a:lnTo>
                <a:lnTo>
                  <a:pt x="702" y="1163"/>
                </a:lnTo>
                <a:close/>
                <a:moveTo>
                  <a:pt x="1168" y="1163"/>
                </a:moveTo>
                <a:lnTo>
                  <a:pt x="1200" y="1195"/>
                </a:lnTo>
                <a:lnTo>
                  <a:pt x="1180" y="1229"/>
                </a:lnTo>
                <a:lnTo>
                  <a:pt x="1156" y="1210"/>
                </a:lnTo>
                <a:lnTo>
                  <a:pt x="1145" y="1210"/>
                </a:lnTo>
                <a:lnTo>
                  <a:pt x="1145" y="1257"/>
                </a:lnTo>
                <a:lnTo>
                  <a:pt x="1200" y="1257"/>
                </a:lnTo>
                <a:lnTo>
                  <a:pt x="1201" y="1306"/>
                </a:lnTo>
                <a:lnTo>
                  <a:pt x="1145" y="1306"/>
                </a:lnTo>
                <a:lnTo>
                  <a:pt x="1145" y="1349"/>
                </a:lnTo>
                <a:lnTo>
                  <a:pt x="1200" y="1344"/>
                </a:lnTo>
                <a:lnTo>
                  <a:pt x="1200" y="1388"/>
                </a:lnTo>
                <a:lnTo>
                  <a:pt x="1108" y="1396"/>
                </a:lnTo>
                <a:lnTo>
                  <a:pt x="1098" y="1383"/>
                </a:lnTo>
                <a:lnTo>
                  <a:pt x="1098" y="1163"/>
                </a:lnTo>
                <a:lnTo>
                  <a:pt x="1168" y="1163"/>
                </a:lnTo>
                <a:close/>
                <a:moveTo>
                  <a:pt x="1957" y="2957"/>
                </a:moveTo>
                <a:lnTo>
                  <a:pt x="1956" y="2819"/>
                </a:lnTo>
                <a:lnTo>
                  <a:pt x="1861" y="2914"/>
                </a:lnTo>
                <a:lnTo>
                  <a:pt x="1861" y="3054"/>
                </a:lnTo>
                <a:moveTo>
                  <a:pt x="2013" y="2909"/>
                </a:moveTo>
                <a:lnTo>
                  <a:pt x="2013" y="3102"/>
                </a:lnTo>
                <a:lnTo>
                  <a:pt x="2001" y="3129"/>
                </a:lnTo>
                <a:lnTo>
                  <a:pt x="2003" y="3144"/>
                </a:lnTo>
                <a:lnTo>
                  <a:pt x="2010" y="3194"/>
                </a:lnTo>
                <a:cubicBezTo>
                  <a:pt x="1996" y="3208"/>
                  <a:pt x="1979" y="3220"/>
                  <a:pt x="1954" y="3234"/>
                </a:cubicBezTo>
                <a:lnTo>
                  <a:pt x="1948" y="3132"/>
                </a:lnTo>
                <a:lnTo>
                  <a:pt x="1957" y="3112"/>
                </a:lnTo>
                <a:lnTo>
                  <a:pt x="1957" y="3045"/>
                </a:lnTo>
                <a:lnTo>
                  <a:pt x="1863" y="3141"/>
                </a:lnTo>
                <a:lnTo>
                  <a:pt x="1862" y="3156"/>
                </a:lnTo>
                <a:lnTo>
                  <a:pt x="1870" y="3161"/>
                </a:lnTo>
                <a:lnTo>
                  <a:pt x="1870" y="3185"/>
                </a:lnTo>
                <a:lnTo>
                  <a:pt x="1888" y="3203"/>
                </a:lnTo>
                <a:lnTo>
                  <a:pt x="1888" y="3272"/>
                </a:lnTo>
                <a:cubicBezTo>
                  <a:pt x="1867" y="3288"/>
                  <a:pt x="1843" y="3300"/>
                  <a:pt x="1818" y="3308"/>
                </a:cubicBezTo>
                <a:lnTo>
                  <a:pt x="1816" y="3243"/>
                </a:lnTo>
                <a:lnTo>
                  <a:pt x="1797" y="3221"/>
                </a:lnTo>
                <a:lnTo>
                  <a:pt x="1796" y="2886"/>
                </a:lnTo>
                <a:cubicBezTo>
                  <a:pt x="1876" y="2806"/>
                  <a:pt x="1925" y="2761"/>
                  <a:pt x="1976" y="2655"/>
                </a:cubicBezTo>
                <a:lnTo>
                  <a:pt x="2013" y="2655"/>
                </a:lnTo>
                <a:lnTo>
                  <a:pt x="2013" y="2909"/>
                </a:lnTo>
                <a:moveTo>
                  <a:pt x="1635" y="3069"/>
                </a:moveTo>
                <a:lnTo>
                  <a:pt x="1633" y="3322"/>
                </a:lnTo>
                <a:lnTo>
                  <a:pt x="1675" y="3314"/>
                </a:lnTo>
                <a:lnTo>
                  <a:pt x="1675" y="3375"/>
                </a:lnTo>
                <a:lnTo>
                  <a:pt x="1538" y="3407"/>
                </a:lnTo>
                <a:lnTo>
                  <a:pt x="1538" y="3341"/>
                </a:lnTo>
                <a:lnTo>
                  <a:pt x="1570" y="3335"/>
                </a:lnTo>
                <a:lnTo>
                  <a:pt x="1570" y="3131"/>
                </a:lnTo>
                <a:lnTo>
                  <a:pt x="1494" y="3217"/>
                </a:lnTo>
                <a:lnTo>
                  <a:pt x="1494" y="3276"/>
                </a:lnTo>
                <a:lnTo>
                  <a:pt x="1436" y="3276"/>
                </a:lnTo>
                <a:lnTo>
                  <a:pt x="1436" y="3204"/>
                </a:lnTo>
                <a:lnTo>
                  <a:pt x="1549" y="3068"/>
                </a:lnTo>
                <a:cubicBezTo>
                  <a:pt x="1557" y="3059"/>
                  <a:pt x="1592" y="3016"/>
                  <a:pt x="1600" y="3007"/>
                </a:cubicBezTo>
                <a:cubicBezTo>
                  <a:pt x="1660" y="2982"/>
                  <a:pt x="1652" y="2981"/>
                  <a:pt x="1718" y="2945"/>
                </a:cubicBezTo>
                <a:cubicBezTo>
                  <a:pt x="1726" y="2944"/>
                  <a:pt x="1733" y="2949"/>
                  <a:pt x="1739" y="2956"/>
                </a:cubicBezTo>
                <a:lnTo>
                  <a:pt x="1753" y="2981"/>
                </a:lnTo>
                <a:lnTo>
                  <a:pt x="1753" y="3079"/>
                </a:lnTo>
                <a:lnTo>
                  <a:pt x="1697" y="3101"/>
                </a:lnTo>
                <a:lnTo>
                  <a:pt x="1697" y="3030"/>
                </a:lnTo>
                <a:lnTo>
                  <a:pt x="1635" y="3069"/>
                </a:lnTo>
                <a:close/>
                <a:moveTo>
                  <a:pt x="1389" y="3066"/>
                </a:moveTo>
                <a:lnTo>
                  <a:pt x="1493" y="3047"/>
                </a:lnTo>
                <a:lnTo>
                  <a:pt x="1501" y="3059"/>
                </a:lnTo>
                <a:lnTo>
                  <a:pt x="1472" y="3092"/>
                </a:lnTo>
                <a:lnTo>
                  <a:pt x="1443" y="3093"/>
                </a:lnTo>
                <a:lnTo>
                  <a:pt x="1405" y="3114"/>
                </a:lnTo>
                <a:lnTo>
                  <a:pt x="1393" y="3125"/>
                </a:lnTo>
                <a:lnTo>
                  <a:pt x="1392" y="3132"/>
                </a:lnTo>
                <a:lnTo>
                  <a:pt x="1422" y="3131"/>
                </a:lnTo>
                <a:lnTo>
                  <a:pt x="1420" y="3128"/>
                </a:lnTo>
                <a:lnTo>
                  <a:pt x="1439" y="3127"/>
                </a:lnTo>
                <a:lnTo>
                  <a:pt x="1438" y="3142"/>
                </a:lnTo>
                <a:lnTo>
                  <a:pt x="1402" y="3175"/>
                </a:lnTo>
                <a:lnTo>
                  <a:pt x="1358" y="3175"/>
                </a:lnTo>
                <a:cubicBezTo>
                  <a:pt x="1350" y="3191"/>
                  <a:pt x="1354" y="3205"/>
                  <a:pt x="1373" y="3237"/>
                </a:cubicBezTo>
                <a:lnTo>
                  <a:pt x="1399" y="3237"/>
                </a:lnTo>
                <a:lnTo>
                  <a:pt x="1399" y="3276"/>
                </a:lnTo>
                <a:lnTo>
                  <a:pt x="1344" y="3276"/>
                </a:lnTo>
                <a:lnTo>
                  <a:pt x="1339" y="3269"/>
                </a:lnTo>
                <a:lnTo>
                  <a:pt x="1308" y="3203"/>
                </a:lnTo>
                <a:cubicBezTo>
                  <a:pt x="1304" y="3198"/>
                  <a:pt x="1306" y="3185"/>
                  <a:pt x="1306" y="3179"/>
                </a:cubicBezTo>
                <a:lnTo>
                  <a:pt x="1308" y="3172"/>
                </a:lnTo>
                <a:lnTo>
                  <a:pt x="1345" y="3116"/>
                </a:lnTo>
                <a:lnTo>
                  <a:pt x="1389" y="3066"/>
                </a:lnTo>
                <a:close/>
                <a:moveTo>
                  <a:pt x="1244" y="3278"/>
                </a:moveTo>
                <a:lnTo>
                  <a:pt x="1113" y="3094"/>
                </a:lnTo>
                <a:lnTo>
                  <a:pt x="1152" y="3056"/>
                </a:lnTo>
                <a:cubicBezTo>
                  <a:pt x="1158" y="3055"/>
                  <a:pt x="1167" y="3055"/>
                  <a:pt x="1171" y="3060"/>
                </a:cubicBezTo>
                <a:cubicBezTo>
                  <a:pt x="1213" y="3081"/>
                  <a:pt x="1250" y="3111"/>
                  <a:pt x="1286" y="3141"/>
                </a:cubicBezTo>
                <a:cubicBezTo>
                  <a:pt x="1300" y="3206"/>
                  <a:pt x="1269" y="3240"/>
                  <a:pt x="1257" y="3273"/>
                </a:cubicBezTo>
                <a:lnTo>
                  <a:pt x="1244" y="3278"/>
                </a:lnTo>
                <a:moveTo>
                  <a:pt x="1225" y="3187"/>
                </a:moveTo>
                <a:lnTo>
                  <a:pt x="1246" y="3206"/>
                </a:lnTo>
                <a:cubicBezTo>
                  <a:pt x="1252" y="3195"/>
                  <a:pt x="1250" y="3186"/>
                  <a:pt x="1252" y="3174"/>
                </a:cubicBezTo>
                <a:cubicBezTo>
                  <a:pt x="1231" y="3153"/>
                  <a:pt x="1216" y="3134"/>
                  <a:pt x="1184" y="3116"/>
                </a:cubicBezTo>
                <a:lnTo>
                  <a:pt x="1178" y="3122"/>
                </a:lnTo>
                <a:lnTo>
                  <a:pt x="1225" y="3187"/>
                </a:lnTo>
                <a:moveTo>
                  <a:pt x="1302" y="3397"/>
                </a:moveTo>
                <a:lnTo>
                  <a:pt x="1392" y="3397"/>
                </a:lnTo>
                <a:lnTo>
                  <a:pt x="1392" y="3477"/>
                </a:lnTo>
                <a:lnTo>
                  <a:pt x="1391" y="3536"/>
                </a:lnTo>
                <a:lnTo>
                  <a:pt x="1323" y="3536"/>
                </a:lnTo>
                <a:lnTo>
                  <a:pt x="1320" y="3536"/>
                </a:lnTo>
                <a:lnTo>
                  <a:pt x="1252" y="3536"/>
                </a:lnTo>
                <a:lnTo>
                  <a:pt x="1251" y="3477"/>
                </a:lnTo>
                <a:lnTo>
                  <a:pt x="1251" y="3397"/>
                </a:lnTo>
                <a:lnTo>
                  <a:pt x="1302" y="3397"/>
                </a:lnTo>
                <a:close/>
                <a:moveTo>
                  <a:pt x="1323" y="3602"/>
                </a:moveTo>
                <a:lnTo>
                  <a:pt x="1387" y="3602"/>
                </a:lnTo>
                <a:lnTo>
                  <a:pt x="1387" y="3672"/>
                </a:lnTo>
                <a:lnTo>
                  <a:pt x="1369" y="3685"/>
                </a:lnTo>
                <a:lnTo>
                  <a:pt x="1369" y="3797"/>
                </a:lnTo>
                <a:lnTo>
                  <a:pt x="1431" y="3797"/>
                </a:lnTo>
                <a:lnTo>
                  <a:pt x="1431" y="3710"/>
                </a:lnTo>
                <a:lnTo>
                  <a:pt x="1453" y="3688"/>
                </a:lnTo>
                <a:lnTo>
                  <a:pt x="1453" y="3378"/>
                </a:lnTo>
                <a:cubicBezTo>
                  <a:pt x="1452" y="3363"/>
                  <a:pt x="1454" y="3334"/>
                  <a:pt x="1431" y="3332"/>
                </a:cubicBezTo>
                <a:lnTo>
                  <a:pt x="1302" y="3332"/>
                </a:lnTo>
                <a:lnTo>
                  <a:pt x="1212" y="3332"/>
                </a:lnTo>
                <a:cubicBezTo>
                  <a:pt x="1189" y="3334"/>
                  <a:pt x="1191" y="3363"/>
                  <a:pt x="1190" y="3378"/>
                </a:cubicBezTo>
                <a:lnTo>
                  <a:pt x="1190" y="3688"/>
                </a:lnTo>
                <a:lnTo>
                  <a:pt x="1212" y="3710"/>
                </a:lnTo>
                <a:lnTo>
                  <a:pt x="1211" y="3797"/>
                </a:lnTo>
                <a:lnTo>
                  <a:pt x="1274" y="3797"/>
                </a:lnTo>
                <a:lnTo>
                  <a:pt x="1274" y="3685"/>
                </a:lnTo>
                <a:lnTo>
                  <a:pt x="1256" y="3672"/>
                </a:lnTo>
                <a:lnTo>
                  <a:pt x="1256" y="3602"/>
                </a:lnTo>
                <a:lnTo>
                  <a:pt x="1320" y="3602"/>
                </a:lnTo>
                <a:lnTo>
                  <a:pt x="1323" y="3602"/>
                </a:lnTo>
                <a:close/>
                <a:moveTo>
                  <a:pt x="1020" y="3014"/>
                </a:moveTo>
                <a:lnTo>
                  <a:pt x="1116" y="3153"/>
                </a:lnTo>
                <a:lnTo>
                  <a:pt x="1068" y="3188"/>
                </a:lnTo>
                <a:lnTo>
                  <a:pt x="996" y="3080"/>
                </a:lnTo>
                <a:lnTo>
                  <a:pt x="956" y="3067"/>
                </a:lnTo>
                <a:lnTo>
                  <a:pt x="956" y="3271"/>
                </a:lnTo>
                <a:lnTo>
                  <a:pt x="978" y="3295"/>
                </a:lnTo>
                <a:lnTo>
                  <a:pt x="979" y="3315"/>
                </a:lnTo>
                <a:lnTo>
                  <a:pt x="1027" y="3329"/>
                </a:lnTo>
                <a:lnTo>
                  <a:pt x="1038" y="3295"/>
                </a:lnTo>
                <a:lnTo>
                  <a:pt x="1107" y="3310"/>
                </a:lnTo>
                <a:lnTo>
                  <a:pt x="1110" y="3366"/>
                </a:lnTo>
                <a:lnTo>
                  <a:pt x="1079" y="3367"/>
                </a:lnTo>
                <a:lnTo>
                  <a:pt x="1076" y="3395"/>
                </a:lnTo>
                <a:cubicBezTo>
                  <a:pt x="1068" y="3399"/>
                  <a:pt x="1060" y="3403"/>
                  <a:pt x="1053" y="3407"/>
                </a:cubicBezTo>
                <a:cubicBezTo>
                  <a:pt x="1008" y="3392"/>
                  <a:pt x="963" y="3375"/>
                  <a:pt x="917" y="3357"/>
                </a:cubicBezTo>
                <a:lnTo>
                  <a:pt x="915" y="3337"/>
                </a:lnTo>
                <a:lnTo>
                  <a:pt x="890" y="3310"/>
                </a:lnTo>
                <a:lnTo>
                  <a:pt x="890" y="2984"/>
                </a:lnTo>
                <a:lnTo>
                  <a:pt x="910" y="2961"/>
                </a:lnTo>
                <a:cubicBezTo>
                  <a:pt x="947" y="2983"/>
                  <a:pt x="983" y="3000"/>
                  <a:pt x="1020" y="3014"/>
                </a:cubicBezTo>
                <a:close/>
                <a:moveTo>
                  <a:pt x="820" y="3251"/>
                </a:moveTo>
                <a:cubicBezTo>
                  <a:pt x="815" y="3270"/>
                  <a:pt x="818" y="3271"/>
                  <a:pt x="789" y="3297"/>
                </a:cubicBezTo>
                <a:cubicBezTo>
                  <a:pt x="743" y="3272"/>
                  <a:pt x="695" y="3244"/>
                  <a:pt x="646" y="3207"/>
                </a:cubicBezTo>
                <a:lnTo>
                  <a:pt x="642" y="3166"/>
                </a:lnTo>
                <a:lnTo>
                  <a:pt x="613" y="3130"/>
                </a:lnTo>
                <a:lnTo>
                  <a:pt x="613" y="2816"/>
                </a:lnTo>
                <a:lnTo>
                  <a:pt x="607" y="2809"/>
                </a:lnTo>
                <a:lnTo>
                  <a:pt x="607" y="2655"/>
                </a:lnTo>
                <a:lnTo>
                  <a:pt x="621" y="2655"/>
                </a:lnTo>
                <a:cubicBezTo>
                  <a:pt x="648" y="2705"/>
                  <a:pt x="677" y="2758"/>
                  <a:pt x="713" y="2796"/>
                </a:cubicBezTo>
                <a:lnTo>
                  <a:pt x="712" y="2882"/>
                </a:lnTo>
                <a:lnTo>
                  <a:pt x="676" y="2846"/>
                </a:lnTo>
                <a:lnTo>
                  <a:pt x="676" y="2917"/>
                </a:lnTo>
                <a:lnTo>
                  <a:pt x="676" y="3118"/>
                </a:lnTo>
                <a:lnTo>
                  <a:pt x="705" y="3148"/>
                </a:lnTo>
                <a:lnTo>
                  <a:pt x="703" y="3174"/>
                </a:lnTo>
                <a:lnTo>
                  <a:pt x="758" y="3210"/>
                </a:lnTo>
                <a:lnTo>
                  <a:pt x="760" y="3180"/>
                </a:lnTo>
                <a:lnTo>
                  <a:pt x="788" y="3179"/>
                </a:lnTo>
                <a:lnTo>
                  <a:pt x="788" y="2960"/>
                </a:lnTo>
                <a:lnTo>
                  <a:pt x="757" y="2928"/>
                </a:lnTo>
                <a:cubicBezTo>
                  <a:pt x="758" y="2904"/>
                  <a:pt x="757" y="2870"/>
                  <a:pt x="757" y="2845"/>
                </a:cubicBezTo>
                <a:cubicBezTo>
                  <a:pt x="785" y="2874"/>
                  <a:pt x="818" y="2902"/>
                  <a:pt x="850" y="2924"/>
                </a:cubicBezTo>
                <a:lnTo>
                  <a:pt x="850" y="3251"/>
                </a:lnTo>
                <a:lnTo>
                  <a:pt x="820" y="3251"/>
                </a:lnTo>
                <a:close/>
                <a:moveTo>
                  <a:pt x="491" y="3067"/>
                </a:moveTo>
                <a:cubicBezTo>
                  <a:pt x="454" y="3028"/>
                  <a:pt x="415" y="2975"/>
                  <a:pt x="374" y="2910"/>
                </a:cubicBezTo>
                <a:lnTo>
                  <a:pt x="374" y="2846"/>
                </a:lnTo>
                <a:lnTo>
                  <a:pt x="405" y="2888"/>
                </a:lnTo>
                <a:lnTo>
                  <a:pt x="405" y="2824"/>
                </a:lnTo>
                <a:lnTo>
                  <a:pt x="359" y="2824"/>
                </a:lnTo>
                <a:cubicBezTo>
                  <a:pt x="331" y="2821"/>
                  <a:pt x="317" y="2794"/>
                  <a:pt x="312" y="2788"/>
                </a:cubicBezTo>
                <a:lnTo>
                  <a:pt x="280" y="2713"/>
                </a:lnTo>
                <a:lnTo>
                  <a:pt x="262" y="2655"/>
                </a:lnTo>
                <a:lnTo>
                  <a:pt x="383" y="2655"/>
                </a:lnTo>
                <a:lnTo>
                  <a:pt x="383" y="2712"/>
                </a:lnTo>
                <a:lnTo>
                  <a:pt x="341" y="2712"/>
                </a:lnTo>
                <a:lnTo>
                  <a:pt x="363" y="2766"/>
                </a:lnTo>
                <a:lnTo>
                  <a:pt x="501" y="2766"/>
                </a:lnTo>
                <a:lnTo>
                  <a:pt x="501" y="2712"/>
                </a:lnTo>
                <a:lnTo>
                  <a:pt x="469" y="2712"/>
                </a:lnTo>
                <a:lnTo>
                  <a:pt x="469" y="2655"/>
                </a:lnTo>
                <a:lnTo>
                  <a:pt x="555" y="2655"/>
                </a:lnTo>
                <a:cubicBezTo>
                  <a:pt x="563" y="2660"/>
                  <a:pt x="563" y="2663"/>
                  <a:pt x="565" y="2671"/>
                </a:cubicBezTo>
                <a:lnTo>
                  <a:pt x="566" y="2799"/>
                </a:lnTo>
                <a:cubicBezTo>
                  <a:pt x="566" y="2808"/>
                  <a:pt x="565" y="2815"/>
                  <a:pt x="550" y="2820"/>
                </a:cubicBezTo>
                <a:lnTo>
                  <a:pt x="470" y="2820"/>
                </a:lnTo>
                <a:lnTo>
                  <a:pt x="470" y="2974"/>
                </a:lnTo>
                <a:lnTo>
                  <a:pt x="491" y="2992"/>
                </a:lnTo>
                <a:cubicBezTo>
                  <a:pt x="491" y="3020"/>
                  <a:pt x="491" y="3039"/>
                  <a:pt x="491" y="3067"/>
                </a:cubicBezTo>
                <a:close/>
                <a:moveTo>
                  <a:pt x="1353" y="4076"/>
                </a:moveTo>
                <a:cubicBezTo>
                  <a:pt x="1344" y="4074"/>
                  <a:pt x="1335" y="4073"/>
                  <a:pt x="1326" y="4073"/>
                </a:cubicBezTo>
                <a:cubicBezTo>
                  <a:pt x="1315" y="4073"/>
                  <a:pt x="1305" y="4074"/>
                  <a:pt x="1295" y="4077"/>
                </a:cubicBezTo>
                <a:lnTo>
                  <a:pt x="1295" y="4019"/>
                </a:lnTo>
                <a:lnTo>
                  <a:pt x="1312" y="4019"/>
                </a:lnTo>
                <a:lnTo>
                  <a:pt x="1312" y="4019"/>
                </a:lnTo>
                <a:lnTo>
                  <a:pt x="1353" y="4019"/>
                </a:lnTo>
                <a:lnTo>
                  <a:pt x="1353" y="4076"/>
                </a:lnTo>
                <a:close/>
                <a:moveTo>
                  <a:pt x="1693" y="3976"/>
                </a:moveTo>
                <a:lnTo>
                  <a:pt x="1649" y="3948"/>
                </a:lnTo>
                <a:lnTo>
                  <a:pt x="1649" y="3864"/>
                </a:lnTo>
                <a:lnTo>
                  <a:pt x="1693" y="3898"/>
                </a:lnTo>
                <a:lnTo>
                  <a:pt x="1693" y="3976"/>
                </a:lnTo>
                <a:close/>
                <a:moveTo>
                  <a:pt x="1837" y="3848"/>
                </a:moveTo>
                <a:lnTo>
                  <a:pt x="1674" y="3540"/>
                </a:lnTo>
                <a:lnTo>
                  <a:pt x="1732" y="3564"/>
                </a:lnTo>
                <a:lnTo>
                  <a:pt x="1909" y="3897"/>
                </a:lnTo>
                <a:lnTo>
                  <a:pt x="1837" y="3848"/>
                </a:lnTo>
                <a:close/>
                <a:moveTo>
                  <a:pt x="956" y="3980"/>
                </a:moveTo>
                <a:lnTo>
                  <a:pt x="956" y="3896"/>
                </a:lnTo>
                <a:lnTo>
                  <a:pt x="1001" y="3863"/>
                </a:lnTo>
                <a:lnTo>
                  <a:pt x="1001" y="3950"/>
                </a:lnTo>
                <a:lnTo>
                  <a:pt x="956" y="3980"/>
                </a:lnTo>
                <a:close/>
                <a:moveTo>
                  <a:pt x="1124" y="3757"/>
                </a:moveTo>
                <a:lnTo>
                  <a:pt x="1124" y="3757"/>
                </a:lnTo>
                <a:moveTo>
                  <a:pt x="758" y="3885"/>
                </a:moveTo>
                <a:lnTo>
                  <a:pt x="928" y="3566"/>
                </a:lnTo>
                <a:lnTo>
                  <a:pt x="979" y="3546"/>
                </a:lnTo>
                <a:lnTo>
                  <a:pt x="825" y="3839"/>
                </a:lnTo>
                <a:lnTo>
                  <a:pt x="825" y="3839"/>
                </a:lnTo>
                <a:lnTo>
                  <a:pt x="758" y="3885"/>
                </a:lnTo>
                <a:close/>
                <a:moveTo>
                  <a:pt x="1326" y="4248"/>
                </a:moveTo>
                <a:cubicBezTo>
                  <a:pt x="1287" y="4248"/>
                  <a:pt x="1256" y="4217"/>
                  <a:pt x="1256" y="4179"/>
                </a:cubicBezTo>
                <a:cubicBezTo>
                  <a:pt x="1256" y="4141"/>
                  <a:pt x="1287" y="4110"/>
                  <a:pt x="1326" y="4110"/>
                </a:cubicBezTo>
                <a:cubicBezTo>
                  <a:pt x="1364" y="4110"/>
                  <a:pt x="1395" y="4141"/>
                  <a:pt x="1395" y="4179"/>
                </a:cubicBezTo>
                <a:cubicBezTo>
                  <a:pt x="1395" y="4217"/>
                  <a:pt x="1364" y="4248"/>
                  <a:pt x="1326" y="4248"/>
                </a:cubicBezTo>
                <a:close/>
                <a:moveTo>
                  <a:pt x="458" y="2070"/>
                </a:moveTo>
                <a:lnTo>
                  <a:pt x="335" y="2070"/>
                </a:lnTo>
                <a:lnTo>
                  <a:pt x="458" y="1908"/>
                </a:lnTo>
                <a:lnTo>
                  <a:pt x="458" y="2070"/>
                </a:lnTo>
                <a:close/>
                <a:moveTo>
                  <a:pt x="512" y="1732"/>
                </a:moveTo>
                <a:lnTo>
                  <a:pt x="234" y="2114"/>
                </a:lnTo>
                <a:lnTo>
                  <a:pt x="512" y="2114"/>
                </a:lnTo>
                <a:lnTo>
                  <a:pt x="512" y="1732"/>
                </a:lnTo>
                <a:close/>
                <a:moveTo>
                  <a:pt x="1301" y="2954"/>
                </a:moveTo>
                <a:cubicBezTo>
                  <a:pt x="968" y="2955"/>
                  <a:pt x="697" y="2686"/>
                  <a:pt x="696" y="2354"/>
                </a:cubicBezTo>
                <a:cubicBezTo>
                  <a:pt x="695" y="2021"/>
                  <a:pt x="964" y="1750"/>
                  <a:pt x="1297" y="1749"/>
                </a:cubicBezTo>
                <a:cubicBezTo>
                  <a:pt x="1629" y="1748"/>
                  <a:pt x="1900" y="2016"/>
                  <a:pt x="1901" y="2349"/>
                </a:cubicBezTo>
                <a:cubicBezTo>
                  <a:pt x="1902" y="2682"/>
                  <a:pt x="1634" y="2953"/>
                  <a:pt x="1301" y="2954"/>
                </a:cubicBezTo>
                <a:close/>
                <a:moveTo>
                  <a:pt x="1301" y="2929"/>
                </a:moveTo>
                <a:cubicBezTo>
                  <a:pt x="983" y="2930"/>
                  <a:pt x="725" y="2673"/>
                  <a:pt x="724" y="2355"/>
                </a:cubicBezTo>
                <a:cubicBezTo>
                  <a:pt x="723" y="2038"/>
                  <a:pt x="979" y="1779"/>
                  <a:pt x="1297" y="1778"/>
                </a:cubicBezTo>
                <a:cubicBezTo>
                  <a:pt x="1615" y="1777"/>
                  <a:pt x="1873" y="2033"/>
                  <a:pt x="1874" y="2351"/>
                </a:cubicBezTo>
                <a:cubicBezTo>
                  <a:pt x="1876" y="2669"/>
                  <a:pt x="1619" y="2928"/>
                  <a:pt x="1301" y="2929"/>
                </a:cubicBezTo>
                <a:close/>
                <a:moveTo>
                  <a:pt x="1450" y="1701"/>
                </a:moveTo>
                <a:cubicBezTo>
                  <a:pt x="1617" y="1719"/>
                  <a:pt x="1793" y="1772"/>
                  <a:pt x="1965" y="1874"/>
                </a:cubicBezTo>
                <a:lnTo>
                  <a:pt x="1965" y="1874"/>
                </a:lnTo>
                <a:lnTo>
                  <a:pt x="1965" y="2296"/>
                </a:lnTo>
                <a:cubicBezTo>
                  <a:pt x="1941" y="2004"/>
                  <a:pt x="1729" y="1765"/>
                  <a:pt x="1450" y="1701"/>
                </a:cubicBezTo>
                <a:close/>
                <a:moveTo>
                  <a:pt x="1966" y="2389"/>
                </a:moveTo>
                <a:lnTo>
                  <a:pt x="2318" y="2389"/>
                </a:lnTo>
                <a:lnTo>
                  <a:pt x="2320" y="2389"/>
                </a:lnTo>
                <a:lnTo>
                  <a:pt x="2326" y="2389"/>
                </a:lnTo>
                <a:lnTo>
                  <a:pt x="2565" y="2585"/>
                </a:lnTo>
                <a:lnTo>
                  <a:pt x="2534" y="2614"/>
                </a:lnTo>
                <a:lnTo>
                  <a:pt x="2534" y="2614"/>
                </a:lnTo>
                <a:lnTo>
                  <a:pt x="2534" y="2614"/>
                </a:lnTo>
                <a:lnTo>
                  <a:pt x="2295" y="2419"/>
                </a:lnTo>
                <a:lnTo>
                  <a:pt x="2295" y="2419"/>
                </a:lnTo>
                <a:lnTo>
                  <a:pt x="1964" y="2419"/>
                </a:lnTo>
                <a:cubicBezTo>
                  <a:pt x="1964" y="2409"/>
                  <a:pt x="1965" y="2399"/>
                  <a:pt x="1966" y="2389"/>
                </a:cubicBezTo>
                <a:close/>
                <a:moveTo>
                  <a:pt x="1301" y="2989"/>
                </a:moveTo>
                <a:cubicBezTo>
                  <a:pt x="949" y="2991"/>
                  <a:pt x="662" y="2706"/>
                  <a:pt x="661" y="2354"/>
                </a:cubicBezTo>
                <a:cubicBezTo>
                  <a:pt x="660" y="2001"/>
                  <a:pt x="944" y="1715"/>
                  <a:pt x="1297" y="1713"/>
                </a:cubicBezTo>
                <a:cubicBezTo>
                  <a:pt x="1649" y="1712"/>
                  <a:pt x="1935" y="1997"/>
                  <a:pt x="1937" y="2349"/>
                </a:cubicBezTo>
                <a:cubicBezTo>
                  <a:pt x="1938" y="2701"/>
                  <a:pt x="1653" y="2988"/>
                  <a:pt x="1301" y="2989"/>
                </a:cubicBezTo>
                <a:close/>
                <a:moveTo>
                  <a:pt x="1963" y="1675"/>
                </a:moveTo>
                <a:lnTo>
                  <a:pt x="1894" y="1641"/>
                </a:lnTo>
                <a:lnTo>
                  <a:pt x="1894" y="1590"/>
                </a:lnTo>
                <a:cubicBezTo>
                  <a:pt x="1918" y="1589"/>
                  <a:pt x="1943" y="1603"/>
                  <a:pt x="1963" y="1618"/>
                </a:cubicBezTo>
                <a:lnTo>
                  <a:pt x="1963" y="1664"/>
                </a:lnTo>
                <a:moveTo>
                  <a:pt x="1962" y="1730"/>
                </a:moveTo>
                <a:lnTo>
                  <a:pt x="1950" y="1749"/>
                </a:lnTo>
                <a:lnTo>
                  <a:pt x="1950" y="1788"/>
                </a:lnTo>
                <a:cubicBezTo>
                  <a:pt x="1960" y="1794"/>
                  <a:pt x="1974" y="1804"/>
                  <a:pt x="1985" y="1811"/>
                </a:cubicBezTo>
                <a:lnTo>
                  <a:pt x="1985" y="1770"/>
                </a:lnTo>
                <a:lnTo>
                  <a:pt x="1997" y="1744"/>
                </a:lnTo>
                <a:lnTo>
                  <a:pt x="1997" y="1603"/>
                </a:lnTo>
                <a:cubicBezTo>
                  <a:pt x="1965" y="1580"/>
                  <a:pt x="1932" y="1564"/>
                  <a:pt x="1893" y="1552"/>
                </a:cubicBezTo>
                <a:lnTo>
                  <a:pt x="1859" y="1553"/>
                </a:lnTo>
                <a:lnTo>
                  <a:pt x="1859" y="1683"/>
                </a:lnTo>
                <a:lnTo>
                  <a:pt x="1875" y="1718"/>
                </a:lnTo>
                <a:lnTo>
                  <a:pt x="1875" y="1748"/>
                </a:lnTo>
                <a:lnTo>
                  <a:pt x="1909" y="1765"/>
                </a:lnTo>
                <a:lnTo>
                  <a:pt x="1909" y="1725"/>
                </a:lnTo>
                <a:lnTo>
                  <a:pt x="1895" y="1691"/>
                </a:lnTo>
                <a:lnTo>
                  <a:pt x="1895" y="1678"/>
                </a:lnTo>
                <a:lnTo>
                  <a:pt x="1963" y="1712"/>
                </a:lnTo>
                <a:moveTo>
                  <a:pt x="2111" y="1163"/>
                </a:moveTo>
                <a:lnTo>
                  <a:pt x="2231" y="1566"/>
                </a:lnTo>
                <a:lnTo>
                  <a:pt x="2233" y="1576"/>
                </a:lnTo>
                <a:lnTo>
                  <a:pt x="2157" y="1537"/>
                </a:lnTo>
                <a:lnTo>
                  <a:pt x="2157" y="1594"/>
                </a:lnTo>
                <a:cubicBezTo>
                  <a:pt x="2149" y="1600"/>
                  <a:pt x="2141" y="1606"/>
                  <a:pt x="2133" y="1613"/>
                </a:cubicBezTo>
                <a:cubicBezTo>
                  <a:pt x="2101" y="1586"/>
                  <a:pt x="2062" y="1557"/>
                  <a:pt x="2015" y="1539"/>
                </a:cubicBezTo>
                <a:lnTo>
                  <a:pt x="2015" y="1505"/>
                </a:lnTo>
                <a:lnTo>
                  <a:pt x="1981" y="1480"/>
                </a:lnTo>
                <a:lnTo>
                  <a:pt x="1980" y="1163"/>
                </a:lnTo>
                <a:lnTo>
                  <a:pt x="2111" y="1163"/>
                </a:lnTo>
                <a:moveTo>
                  <a:pt x="2073" y="1210"/>
                </a:moveTo>
                <a:lnTo>
                  <a:pt x="2027" y="1211"/>
                </a:lnTo>
                <a:lnTo>
                  <a:pt x="2027" y="1444"/>
                </a:lnTo>
                <a:lnTo>
                  <a:pt x="2062" y="1481"/>
                </a:lnTo>
                <a:lnTo>
                  <a:pt x="2062" y="1522"/>
                </a:lnTo>
                <a:lnTo>
                  <a:pt x="2114" y="1551"/>
                </a:lnTo>
                <a:lnTo>
                  <a:pt x="2114" y="1467"/>
                </a:lnTo>
                <a:lnTo>
                  <a:pt x="2158" y="1484"/>
                </a:lnTo>
                <a:lnTo>
                  <a:pt x="2073" y="1210"/>
                </a:lnTo>
                <a:moveTo>
                  <a:pt x="2148" y="2070"/>
                </a:moveTo>
                <a:lnTo>
                  <a:pt x="2270" y="2070"/>
                </a:lnTo>
                <a:lnTo>
                  <a:pt x="2148" y="1908"/>
                </a:lnTo>
                <a:lnTo>
                  <a:pt x="2148" y="2070"/>
                </a:lnTo>
                <a:close/>
                <a:moveTo>
                  <a:pt x="2371" y="2114"/>
                </a:moveTo>
                <a:lnTo>
                  <a:pt x="2091" y="2114"/>
                </a:lnTo>
                <a:lnTo>
                  <a:pt x="2091" y="1727"/>
                </a:lnTo>
                <a:lnTo>
                  <a:pt x="2371" y="2114"/>
                </a:lnTo>
                <a:close/>
                <a:moveTo>
                  <a:pt x="2128" y="2655"/>
                </a:moveTo>
                <a:lnTo>
                  <a:pt x="2229" y="2826"/>
                </a:lnTo>
                <a:cubicBezTo>
                  <a:pt x="2258" y="2803"/>
                  <a:pt x="2268" y="2750"/>
                  <a:pt x="2271" y="2712"/>
                </a:cubicBezTo>
                <a:lnTo>
                  <a:pt x="2228" y="2712"/>
                </a:lnTo>
                <a:lnTo>
                  <a:pt x="2222" y="2702"/>
                </a:lnTo>
                <a:lnTo>
                  <a:pt x="2222" y="2655"/>
                </a:lnTo>
                <a:lnTo>
                  <a:pt x="2321" y="2655"/>
                </a:lnTo>
                <a:lnTo>
                  <a:pt x="2352" y="2662"/>
                </a:lnTo>
                <a:lnTo>
                  <a:pt x="2354" y="2694"/>
                </a:lnTo>
                <a:cubicBezTo>
                  <a:pt x="2332" y="2765"/>
                  <a:pt x="2296" y="2881"/>
                  <a:pt x="2234" y="2942"/>
                </a:cubicBezTo>
                <a:cubicBezTo>
                  <a:pt x="2173" y="2868"/>
                  <a:pt x="2160" y="2833"/>
                  <a:pt x="2127" y="2782"/>
                </a:cubicBezTo>
                <a:lnTo>
                  <a:pt x="2127" y="2983"/>
                </a:lnTo>
                <a:cubicBezTo>
                  <a:pt x="2144" y="2993"/>
                  <a:pt x="2142" y="2999"/>
                  <a:pt x="2148" y="3009"/>
                </a:cubicBezTo>
                <a:lnTo>
                  <a:pt x="2150" y="3062"/>
                </a:lnTo>
                <a:cubicBezTo>
                  <a:pt x="2136" y="3086"/>
                  <a:pt x="2112" y="3109"/>
                  <a:pt x="2086" y="3132"/>
                </a:cubicBezTo>
                <a:lnTo>
                  <a:pt x="2086" y="3042"/>
                </a:lnTo>
                <a:lnTo>
                  <a:pt x="2061" y="3009"/>
                </a:lnTo>
                <a:lnTo>
                  <a:pt x="2061" y="2655"/>
                </a:lnTo>
                <a:lnTo>
                  <a:pt x="2128" y="265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19" name="Conector recto 18"/>
          <p:cNvCxnSpPr/>
          <p:nvPr/>
        </p:nvCxnSpPr>
        <p:spPr>
          <a:xfrm>
            <a:off x="1843088" y="1495422"/>
            <a:ext cx="4714875" cy="19053"/>
          </a:xfrm>
          <a:prstGeom prst="line">
            <a:avLst/>
          </a:prstGeom>
          <a:ln w="2222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 flipV="1">
            <a:off x="1023936" y="2566989"/>
            <a:ext cx="19052" cy="6191252"/>
          </a:xfrm>
          <a:prstGeom prst="line">
            <a:avLst/>
          </a:prstGeom>
          <a:ln w="2222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 flipV="1">
            <a:off x="1119184" y="2566989"/>
            <a:ext cx="19052" cy="6191252"/>
          </a:xfrm>
          <a:prstGeom prst="line">
            <a:avLst/>
          </a:prstGeom>
          <a:ln w="2222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1843088" y="714370"/>
            <a:ext cx="47101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 Autónoma de Yucatán</a:t>
            </a:r>
            <a:endParaRPr lang="es-MX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Facultad de Ingeniería Química</a:t>
            </a:r>
            <a:endParaRPr lang="es-MX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838319" y="1952352"/>
            <a:ext cx="4714875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del Trabajo</a:t>
            </a:r>
          </a:p>
          <a:p>
            <a:pPr algn="ctr"/>
            <a:endParaRPr lang="es-MX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</a:t>
            </a:r>
          </a:p>
          <a:p>
            <a:pPr algn="ctr"/>
            <a:endParaRPr lang="es-MX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PRESENTADA POR:</a:t>
            </a:r>
          </a:p>
          <a:p>
            <a:pPr algn="ctr"/>
            <a:r>
              <a:rPr lang="es-MX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NOMBRE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EN OPCIÓN AL TÍTULO DE: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LICENCIATURA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ASESORES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NOMBRE DE TUS ASESORES</a:t>
            </a:r>
          </a:p>
          <a:p>
            <a:pPr algn="ctr"/>
            <a:r>
              <a:rPr lang="es-MX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NOMBRE DE TUS ASESORES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Mérida, Yucatán, México</a:t>
            </a:r>
          </a:p>
          <a:p>
            <a:pPr algn="ctr"/>
            <a:r>
              <a:rPr lang="es-MX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Año de titulación</a:t>
            </a:r>
            <a:endParaRPr lang="es-MX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1838320" y="1433505"/>
            <a:ext cx="4714875" cy="19053"/>
          </a:xfrm>
          <a:prstGeom prst="line">
            <a:avLst/>
          </a:prstGeom>
          <a:ln w="2222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1028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42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UADY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E. Flores Rivero</dc:creator>
  <cp:lastModifiedBy>Luis E. Flores Rivero</cp:lastModifiedBy>
  <cp:revision>5</cp:revision>
  <dcterms:created xsi:type="dcterms:W3CDTF">2015-02-13T20:32:54Z</dcterms:created>
  <dcterms:modified xsi:type="dcterms:W3CDTF">2015-03-27T19:48:14Z</dcterms:modified>
</cp:coreProperties>
</file>