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11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91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090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429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456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36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53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41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86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58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61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11450-FED4-417E-93D2-4E3E11982E03}" type="datetimeFigureOut">
              <a:rPr lang="es-MX" smtClean="0"/>
              <a:t>23/01/2019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8A8E8-7DE7-4905-9FD2-CA698D78BEF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99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992" y="376055"/>
            <a:ext cx="4700016" cy="469696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866900" y="3582680"/>
            <a:ext cx="2914650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7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Nombre Tesis</a:t>
            </a:r>
            <a:endParaRPr lang="es-MX" sz="7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7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700" dirty="0">
                <a:solidFill>
                  <a:schemeClr val="bg1"/>
                </a:solidFill>
                <a:latin typeface="Lucida Bright" panose="02040602050505020304" pitchFamily="18" charset="0"/>
              </a:rPr>
              <a:t>TESIS PRESENTADA POR</a:t>
            </a:r>
          </a:p>
          <a:p>
            <a:pPr algn="ctr"/>
            <a:r>
              <a:rPr lang="es-MX" sz="7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NOMBRE</a:t>
            </a:r>
            <a:endParaRPr lang="es-MX" sz="7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endParaRPr lang="es-MX" sz="700" dirty="0">
              <a:solidFill>
                <a:schemeClr val="bg1"/>
              </a:solidFill>
              <a:latin typeface="Lucida Bright" panose="02040602050505020304" pitchFamily="18" charset="0"/>
            </a:endParaRPr>
          </a:p>
          <a:p>
            <a:pPr algn="ctr"/>
            <a:r>
              <a:rPr lang="es-MX" sz="700" dirty="0">
                <a:solidFill>
                  <a:schemeClr val="bg1"/>
                </a:solidFill>
                <a:latin typeface="Lucida Bright" panose="02040602050505020304" pitchFamily="18" charset="0"/>
              </a:rPr>
              <a:t>EN OPCIÓN AL </a:t>
            </a:r>
            <a:r>
              <a:rPr lang="es-MX" sz="700">
                <a:solidFill>
                  <a:schemeClr val="bg1"/>
                </a:solidFill>
                <a:latin typeface="Lucida Bright" panose="02040602050505020304" pitchFamily="18" charset="0"/>
              </a:rPr>
              <a:t>GRADO </a:t>
            </a:r>
            <a:r>
              <a:rPr lang="es-MX" sz="700" smtClean="0">
                <a:solidFill>
                  <a:schemeClr val="bg1"/>
                </a:solidFill>
                <a:latin typeface="Lucida Bright" panose="02040602050505020304" pitchFamily="18" charset="0"/>
              </a:rPr>
              <a:t>DE </a:t>
            </a:r>
            <a:r>
              <a:rPr lang="es-MX" sz="700" dirty="0" smtClean="0">
                <a:solidFill>
                  <a:schemeClr val="bg1"/>
                </a:solidFill>
                <a:latin typeface="Lucida Bright" panose="02040602050505020304" pitchFamily="18" charset="0"/>
              </a:rPr>
              <a:t>MAESTRO </a:t>
            </a:r>
            <a:r>
              <a:rPr lang="es-MX" sz="700" dirty="0">
                <a:solidFill>
                  <a:schemeClr val="bg1"/>
                </a:solidFill>
                <a:latin typeface="Lucida Bright" panose="02040602050505020304" pitchFamily="18" charset="0"/>
              </a:rPr>
              <a:t>EN CIENCIAS </a:t>
            </a:r>
          </a:p>
          <a:p>
            <a:pPr algn="ctr"/>
            <a:r>
              <a:rPr lang="es-MX" sz="700" dirty="0">
                <a:solidFill>
                  <a:schemeClr val="bg1"/>
                </a:solidFill>
                <a:latin typeface="Lucida Bright" panose="02040602050505020304" pitchFamily="18" charset="0"/>
              </a:rPr>
              <a:t>QUÍMICAS Y BIOQUÍMICAS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349343" y="2724539"/>
            <a:ext cx="13668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00" dirty="0">
                <a:solidFill>
                  <a:schemeClr val="bg1"/>
                </a:solidFill>
                <a:latin typeface="Lucida Bright" panose="02040602050505020304" pitchFamily="18" charset="0"/>
              </a:rPr>
              <a:t>MÉRIDA, YUCATÁN, MÉXICO</a:t>
            </a:r>
          </a:p>
          <a:p>
            <a:pPr algn="ctr"/>
            <a:r>
              <a:rPr lang="es-MX" sz="600" dirty="0">
                <a:solidFill>
                  <a:schemeClr val="bg1"/>
                </a:solidFill>
                <a:latin typeface="Lucida Bright" panose="02040602050505020304" pitchFamily="18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0601380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23</Words>
  <Application>Microsoft Office PowerPoint</Application>
  <PresentationFormat>Carta (216 x 279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Bright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E. Flores Rivero</dc:creator>
  <cp:lastModifiedBy>Zulema Morales Rodriguez</cp:lastModifiedBy>
  <cp:revision>2</cp:revision>
  <dcterms:created xsi:type="dcterms:W3CDTF">2019-01-23T17:01:44Z</dcterms:created>
  <dcterms:modified xsi:type="dcterms:W3CDTF">2019-01-23T21:42:23Z</dcterms:modified>
</cp:coreProperties>
</file>